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4" r:id="rId4"/>
  </p:sldMasterIdLst>
  <p:sldIdLst>
    <p:sldId id="256" r:id="rId5"/>
    <p:sldId id="364" r:id="rId6"/>
    <p:sldId id="257" r:id="rId7"/>
    <p:sldId id="362" r:id="rId8"/>
    <p:sldId id="405" r:id="rId9"/>
    <p:sldId id="406" r:id="rId10"/>
    <p:sldId id="411" r:id="rId11"/>
    <p:sldId id="308" r:id="rId12"/>
    <p:sldId id="365" r:id="rId13"/>
    <p:sldId id="366" r:id="rId14"/>
    <p:sldId id="352" r:id="rId15"/>
    <p:sldId id="297" r:id="rId16"/>
    <p:sldId id="368" r:id="rId17"/>
    <p:sldId id="301" r:id="rId18"/>
    <p:sldId id="373" r:id="rId19"/>
    <p:sldId id="408" r:id="rId20"/>
    <p:sldId id="259" r:id="rId21"/>
    <p:sldId id="361" r:id="rId22"/>
    <p:sldId id="363" r:id="rId23"/>
    <p:sldId id="327" r:id="rId24"/>
    <p:sldId id="260" r:id="rId25"/>
    <p:sldId id="325" r:id="rId26"/>
    <p:sldId id="321" r:id="rId27"/>
    <p:sldId id="359" r:id="rId28"/>
    <p:sldId id="403" r:id="rId29"/>
    <p:sldId id="374" r:id="rId30"/>
    <p:sldId id="375" r:id="rId31"/>
    <p:sldId id="376" r:id="rId32"/>
    <p:sldId id="377" r:id="rId33"/>
    <p:sldId id="378" r:id="rId34"/>
    <p:sldId id="381" r:id="rId35"/>
    <p:sldId id="407" r:id="rId36"/>
    <p:sldId id="384" r:id="rId37"/>
    <p:sldId id="410" r:id="rId38"/>
    <p:sldId id="387" r:id="rId39"/>
    <p:sldId id="388" r:id="rId40"/>
    <p:sldId id="389" r:id="rId41"/>
    <p:sldId id="390" r:id="rId42"/>
    <p:sldId id="391" r:id="rId43"/>
    <p:sldId id="394" r:id="rId44"/>
    <p:sldId id="265" r:id="rId45"/>
    <p:sldId id="400" r:id="rId46"/>
    <p:sldId id="409" r:id="rId47"/>
    <p:sldId id="317" r:id="rId48"/>
    <p:sldId id="35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67" autoAdjust="0"/>
    <p:restoredTop sz="96370"/>
  </p:normalViewPr>
  <p:slideViewPr>
    <p:cSldViewPr snapToGrid="0" snapToObjects="1">
      <p:cViewPr varScale="1">
        <p:scale>
          <a:sx n="82" d="100"/>
          <a:sy n="82" d="100"/>
        </p:scale>
        <p:origin x="5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AF7F8-1EA2-4132-845E-5A22F70F8A5C}"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83ABD32E-EE4B-4918-8DF7-B8B11254FEDE}">
      <dgm:prSet/>
      <dgm:spPr/>
      <dgm:t>
        <a:bodyPr/>
        <a:lstStyle/>
        <a:p>
          <a:r>
            <a:rPr lang="en-US" b="0" i="0" dirty="0"/>
            <a:t>As a first step I Learned technology from </a:t>
          </a:r>
          <a:r>
            <a:rPr lang="en-GB" b="0" i="0" dirty="0"/>
            <a:t>scratch, because of less experience in python programming.</a:t>
          </a:r>
          <a:endParaRPr lang="en-US" dirty="0"/>
        </a:p>
      </dgm:t>
    </dgm:pt>
    <dgm:pt modelId="{028E3952-79F5-4A23-90FA-E60B23ED341A}" type="parTrans" cxnId="{8ECBCD48-2345-415F-A643-9A659286341A}">
      <dgm:prSet/>
      <dgm:spPr/>
      <dgm:t>
        <a:bodyPr/>
        <a:lstStyle/>
        <a:p>
          <a:endParaRPr lang="en-US"/>
        </a:p>
      </dgm:t>
    </dgm:pt>
    <dgm:pt modelId="{4F10DBB0-D363-49F3-A0BC-2C9FA09F6FDF}" type="sibTrans" cxnId="{8ECBCD48-2345-415F-A643-9A659286341A}">
      <dgm:prSet/>
      <dgm:spPr/>
      <dgm:t>
        <a:bodyPr/>
        <a:lstStyle/>
        <a:p>
          <a:endParaRPr lang="en-US"/>
        </a:p>
      </dgm:t>
    </dgm:pt>
    <dgm:pt modelId="{8368906D-D134-4090-80AA-857C5AB46BC2}">
      <dgm:prSet/>
      <dgm:spPr/>
      <dgm:t>
        <a:bodyPr/>
        <a:lstStyle/>
        <a:p>
          <a:r>
            <a:rPr lang="en-US"/>
            <a:t>Study</a:t>
          </a:r>
          <a:r>
            <a:rPr lang="en-US" baseline="0"/>
            <a:t> about machine learning concepts and done sample projects for train those.</a:t>
          </a:r>
          <a:endParaRPr lang="en-US" dirty="0"/>
        </a:p>
      </dgm:t>
    </dgm:pt>
    <dgm:pt modelId="{815F6007-C5C2-4559-80C0-1ED86664A133}" type="parTrans" cxnId="{E32AFF06-5410-4B0C-B910-05D7374A871B}">
      <dgm:prSet/>
      <dgm:spPr/>
      <dgm:t>
        <a:bodyPr/>
        <a:lstStyle/>
        <a:p>
          <a:endParaRPr lang="en-US"/>
        </a:p>
      </dgm:t>
    </dgm:pt>
    <dgm:pt modelId="{66D5DB13-61BF-4CD3-90E8-B0E7FFB677B5}" type="sibTrans" cxnId="{E32AFF06-5410-4B0C-B910-05D7374A871B}">
      <dgm:prSet/>
      <dgm:spPr/>
      <dgm:t>
        <a:bodyPr/>
        <a:lstStyle/>
        <a:p>
          <a:endParaRPr lang="en-US"/>
        </a:p>
      </dgm:t>
    </dgm:pt>
    <dgm:pt modelId="{678B32AA-6996-4508-B1DB-91635B41455E}">
      <dgm:prSet/>
      <dgm:spPr/>
      <dgm:t>
        <a:bodyPr/>
        <a:lstStyle/>
        <a:p>
          <a:r>
            <a:rPr lang="en-US" b="0" i="0" dirty="0"/>
            <a:t>Learned how to implement and find a dataset </a:t>
          </a:r>
          <a:endParaRPr lang="en-US" dirty="0"/>
        </a:p>
      </dgm:t>
    </dgm:pt>
    <dgm:pt modelId="{F746A704-50BB-4D9E-91D9-155DE01B7CCA}" type="parTrans" cxnId="{20B8BBF3-BC5F-4A72-9938-3FF1F4BBB2F2}">
      <dgm:prSet/>
      <dgm:spPr/>
      <dgm:t>
        <a:bodyPr/>
        <a:lstStyle/>
        <a:p>
          <a:endParaRPr lang="en-US"/>
        </a:p>
      </dgm:t>
    </dgm:pt>
    <dgm:pt modelId="{9C25227C-8DA2-4103-A57D-19968C9D664E}" type="sibTrans" cxnId="{20B8BBF3-BC5F-4A72-9938-3FF1F4BBB2F2}">
      <dgm:prSet/>
      <dgm:spPr/>
      <dgm:t>
        <a:bodyPr/>
        <a:lstStyle/>
        <a:p>
          <a:endParaRPr lang="en-US"/>
        </a:p>
      </dgm:t>
    </dgm:pt>
    <dgm:pt modelId="{5BA72B58-3C96-4C85-8BB3-90A637B37459}">
      <dgm:prSet/>
      <dgm:spPr/>
      <dgm:t>
        <a:bodyPr/>
        <a:lstStyle/>
        <a:p>
          <a:r>
            <a:rPr lang="en-US" b="0" i="0" dirty="0"/>
            <a:t>Study about the python related technologies that can  be helpful to implement this component.</a:t>
          </a:r>
          <a:endParaRPr lang="en-US" dirty="0"/>
        </a:p>
      </dgm:t>
    </dgm:pt>
    <dgm:pt modelId="{639DB2AA-9904-4EE5-A7AA-D57EEA6E4FD8}" type="parTrans" cxnId="{30A12764-3273-454F-BDAA-72E771C8B702}">
      <dgm:prSet/>
      <dgm:spPr/>
      <dgm:t>
        <a:bodyPr/>
        <a:lstStyle/>
        <a:p>
          <a:endParaRPr lang="en-US"/>
        </a:p>
      </dgm:t>
    </dgm:pt>
    <dgm:pt modelId="{4E3BBDAD-8473-44F8-92D5-D618AB09B4DB}" type="sibTrans" cxnId="{30A12764-3273-454F-BDAA-72E771C8B702}">
      <dgm:prSet/>
      <dgm:spPr/>
      <dgm:t>
        <a:bodyPr/>
        <a:lstStyle/>
        <a:p>
          <a:endParaRPr lang="en-US"/>
        </a:p>
      </dgm:t>
    </dgm:pt>
    <dgm:pt modelId="{8C60BE8E-AA5A-45EE-8EAC-85A9D45A271C}">
      <dgm:prSet/>
      <dgm:spPr/>
      <dgm:t>
        <a:bodyPr/>
        <a:lstStyle/>
        <a:p>
          <a:r>
            <a:rPr lang="en-US" b="0" i="0" dirty="0"/>
            <a:t>Start the Implementation</a:t>
          </a:r>
        </a:p>
      </dgm:t>
    </dgm:pt>
    <dgm:pt modelId="{172B86CC-6D90-4A6A-A96C-85A31D238209}" type="parTrans" cxnId="{A3BDCCF5-C5BF-4884-AC6C-6B5B23F53D43}">
      <dgm:prSet/>
      <dgm:spPr/>
      <dgm:t>
        <a:bodyPr/>
        <a:lstStyle/>
        <a:p>
          <a:endParaRPr lang="en-US"/>
        </a:p>
      </dgm:t>
    </dgm:pt>
    <dgm:pt modelId="{182C5F9D-3B7B-4705-984E-F989E747F757}" type="sibTrans" cxnId="{A3BDCCF5-C5BF-4884-AC6C-6B5B23F53D43}">
      <dgm:prSet/>
      <dgm:spPr/>
      <dgm:t>
        <a:bodyPr/>
        <a:lstStyle/>
        <a:p>
          <a:endParaRPr lang="en-US"/>
        </a:p>
      </dgm:t>
    </dgm:pt>
    <dgm:pt modelId="{D5B03A3E-F505-ED43-BC69-CA04FF9A0213}" type="pres">
      <dgm:prSet presAssocID="{739AF7F8-1EA2-4132-845E-5A22F70F8A5C}" presName="Name0" presStyleCnt="0">
        <dgm:presLayoutVars>
          <dgm:dir/>
          <dgm:resizeHandles val="exact"/>
        </dgm:presLayoutVars>
      </dgm:prSet>
      <dgm:spPr/>
    </dgm:pt>
    <dgm:pt modelId="{3811AF15-FBAF-4D4C-A1F8-4AE3EA41D6CA}" type="pres">
      <dgm:prSet presAssocID="{83ABD32E-EE4B-4918-8DF7-B8B11254FEDE}" presName="node" presStyleLbl="node1" presStyleIdx="0" presStyleCnt="5">
        <dgm:presLayoutVars>
          <dgm:bulletEnabled val="1"/>
        </dgm:presLayoutVars>
      </dgm:prSet>
      <dgm:spPr/>
    </dgm:pt>
    <dgm:pt modelId="{EF2A32A0-4503-3340-9F6F-DA7FD9D4AAFF}" type="pres">
      <dgm:prSet presAssocID="{4F10DBB0-D363-49F3-A0BC-2C9FA09F6FDF}" presName="sibTrans" presStyleLbl="sibTrans1D1" presStyleIdx="0" presStyleCnt="4"/>
      <dgm:spPr/>
    </dgm:pt>
    <dgm:pt modelId="{56126EC6-8E08-9349-BB41-4CDD284C7CBB}" type="pres">
      <dgm:prSet presAssocID="{4F10DBB0-D363-49F3-A0BC-2C9FA09F6FDF}" presName="connectorText" presStyleLbl="sibTrans1D1" presStyleIdx="0" presStyleCnt="4"/>
      <dgm:spPr/>
    </dgm:pt>
    <dgm:pt modelId="{848F918D-0C83-1E4E-800E-F32155316EC9}" type="pres">
      <dgm:prSet presAssocID="{8368906D-D134-4090-80AA-857C5AB46BC2}" presName="node" presStyleLbl="node1" presStyleIdx="1" presStyleCnt="5">
        <dgm:presLayoutVars>
          <dgm:bulletEnabled val="1"/>
        </dgm:presLayoutVars>
      </dgm:prSet>
      <dgm:spPr/>
    </dgm:pt>
    <dgm:pt modelId="{1568CB69-E204-1C4A-B15F-AF4A703224FE}" type="pres">
      <dgm:prSet presAssocID="{66D5DB13-61BF-4CD3-90E8-B0E7FFB677B5}" presName="sibTrans" presStyleLbl="sibTrans1D1" presStyleIdx="1" presStyleCnt="4"/>
      <dgm:spPr/>
    </dgm:pt>
    <dgm:pt modelId="{B8CE41B5-0A8E-4B41-96F4-89A3E47D286A}" type="pres">
      <dgm:prSet presAssocID="{66D5DB13-61BF-4CD3-90E8-B0E7FFB677B5}" presName="connectorText" presStyleLbl="sibTrans1D1" presStyleIdx="1" presStyleCnt="4"/>
      <dgm:spPr/>
    </dgm:pt>
    <dgm:pt modelId="{17ACDADB-7628-F84F-A7AB-5F40B4736693}" type="pres">
      <dgm:prSet presAssocID="{678B32AA-6996-4508-B1DB-91635B41455E}" presName="node" presStyleLbl="node1" presStyleIdx="2" presStyleCnt="5">
        <dgm:presLayoutVars>
          <dgm:bulletEnabled val="1"/>
        </dgm:presLayoutVars>
      </dgm:prSet>
      <dgm:spPr/>
    </dgm:pt>
    <dgm:pt modelId="{ABFBB709-BE01-8B44-AAD1-082FA82B94AE}" type="pres">
      <dgm:prSet presAssocID="{9C25227C-8DA2-4103-A57D-19968C9D664E}" presName="sibTrans" presStyleLbl="sibTrans1D1" presStyleIdx="2" presStyleCnt="4"/>
      <dgm:spPr/>
    </dgm:pt>
    <dgm:pt modelId="{53A56376-E004-7D47-A6A0-F6BF85AD79E6}" type="pres">
      <dgm:prSet presAssocID="{9C25227C-8DA2-4103-A57D-19968C9D664E}" presName="connectorText" presStyleLbl="sibTrans1D1" presStyleIdx="2" presStyleCnt="4"/>
      <dgm:spPr/>
    </dgm:pt>
    <dgm:pt modelId="{226FF871-AC79-5A44-B7C0-9FBFF4F3B2D1}" type="pres">
      <dgm:prSet presAssocID="{5BA72B58-3C96-4C85-8BB3-90A637B37459}" presName="node" presStyleLbl="node1" presStyleIdx="3" presStyleCnt="5">
        <dgm:presLayoutVars>
          <dgm:bulletEnabled val="1"/>
        </dgm:presLayoutVars>
      </dgm:prSet>
      <dgm:spPr/>
    </dgm:pt>
    <dgm:pt modelId="{007C7782-8245-E04C-8E28-1EABDA000B81}" type="pres">
      <dgm:prSet presAssocID="{4E3BBDAD-8473-44F8-92D5-D618AB09B4DB}" presName="sibTrans" presStyleLbl="sibTrans1D1" presStyleIdx="3" presStyleCnt="4"/>
      <dgm:spPr/>
    </dgm:pt>
    <dgm:pt modelId="{7E89A630-0D82-554A-97A7-10D1890269BD}" type="pres">
      <dgm:prSet presAssocID="{4E3BBDAD-8473-44F8-92D5-D618AB09B4DB}" presName="connectorText" presStyleLbl="sibTrans1D1" presStyleIdx="3" presStyleCnt="4"/>
      <dgm:spPr/>
    </dgm:pt>
    <dgm:pt modelId="{609FE8F3-2D4C-1644-B68D-33BC39010F41}" type="pres">
      <dgm:prSet presAssocID="{8C60BE8E-AA5A-45EE-8EAC-85A9D45A271C}" presName="node" presStyleLbl="node1" presStyleIdx="4" presStyleCnt="5">
        <dgm:presLayoutVars>
          <dgm:bulletEnabled val="1"/>
        </dgm:presLayoutVars>
      </dgm:prSet>
      <dgm:spPr/>
    </dgm:pt>
  </dgm:ptLst>
  <dgm:cxnLst>
    <dgm:cxn modelId="{E32AFF06-5410-4B0C-B910-05D7374A871B}" srcId="{739AF7F8-1EA2-4132-845E-5A22F70F8A5C}" destId="{8368906D-D134-4090-80AA-857C5AB46BC2}" srcOrd="1" destOrd="0" parTransId="{815F6007-C5C2-4559-80C0-1ED86664A133}" sibTransId="{66D5DB13-61BF-4CD3-90E8-B0E7FFB677B5}"/>
    <dgm:cxn modelId="{974C402A-0055-4AB8-8525-FC7549E6D305}" type="presOf" srcId="{9C25227C-8DA2-4103-A57D-19968C9D664E}" destId="{53A56376-E004-7D47-A6A0-F6BF85AD79E6}" srcOrd="1" destOrd="0" presId="urn:microsoft.com/office/officeart/2016/7/layout/RepeatingBendingProcessNew"/>
    <dgm:cxn modelId="{1F59EF5B-D43B-4E7D-827E-712441554EE1}" type="presOf" srcId="{8368906D-D134-4090-80AA-857C5AB46BC2}" destId="{848F918D-0C83-1E4E-800E-F32155316EC9}" srcOrd="0" destOrd="0" presId="urn:microsoft.com/office/officeart/2016/7/layout/RepeatingBendingProcessNew"/>
    <dgm:cxn modelId="{4D03D043-02E8-4BC7-A2F5-F4154CB5EA64}" type="presOf" srcId="{4F10DBB0-D363-49F3-A0BC-2C9FA09F6FDF}" destId="{56126EC6-8E08-9349-BB41-4CDD284C7CBB}" srcOrd="1" destOrd="0" presId="urn:microsoft.com/office/officeart/2016/7/layout/RepeatingBendingProcessNew"/>
    <dgm:cxn modelId="{30A12764-3273-454F-BDAA-72E771C8B702}" srcId="{739AF7F8-1EA2-4132-845E-5A22F70F8A5C}" destId="{5BA72B58-3C96-4C85-8BB3-90A637B37459}" srcOrd="3" destOrd="0" parTransId="{639DB2AA-9904-4EE5-A7AA-D57EEA6E4FD8}" sibTransId="{4E3BBDAD-8473-44F8-92D5-D618AB09B4DB}"/>
    <dgm:cxn modelId="{8ECBCD48-2345-415F-A643-9A659286341A}" srcId="{739AF7F8-1EA2-4132-845E-5A22F70F8A5C}" destId="{83ABD32E-EE4B-4918-8DF7-B8B11254FEDE}" srcOrd="0" destOrd="0" parTransId="{028E3952-79F5-4A23-90FA-E60B23ED341A}" sibTransId="{4F10DBB0-D363-49F3-A0BC-2C9FA09F6FDF}"/>
    <dgm:cxn modelId="{B7A0724B-1134-4235-90C0-C2C9DCABE5CB}" type="presOf" srcId="{4E3BBDAD-8473-44F8-92D5-D618AB09B4DB}" destId="{007C7782-8245-E04C-8E28-1EABDA000B81}" srcOrd="0" destOrd="0" presId="urn:microsoft.com/office/officeart/2016/7/layout/RepeatingBendingProcessNew"/>
    <dgm:cxn modelId="{CF98F54C-1BE3-4750-888F-7A2E0AE8B55E}" type="presOf" srcId="{66D5DB13-61BF-4CD3-90E8-B0E7FFB677B5}" destId="{1568CB69-E204-1C4A-B15F-AF4A703224FE}" srcOrd="0" destOrd="0" presId="urn:microsoft.com/office/officeart/2016/7/layout/RepeatingBendingProcessNew"/>
    <dgm:cxn modelId="{7B1C2D74-3468-4677-BB65-AEA07BA6FDFC}" type="presOf" srcId="{739AF7F8-1EA2-4132-845E-5A22F70F8A5C}" destId="{D5B03A3E-F505-ED43-BC69-CA04FF9A0213}" srcOrd="0" destOrd="0" presId="urn:microsoft.com/office/officeart/2016/7/layout/RepeatingBendingProcessNew"/>
    <dgm:cxn modelId="{F0973654-F1CE-4F66-A6D1-1B245C8F55AB}" type="presOf" srcId="{83ABD32E-EE4B-4918-8DF7-B8B11254FEDE}" destId="{3811AF15-FBAF-4D4C-A1F8-4AE3EA41D6CA}" srcOrd="0" destOrd="0" presId="urn:microsoft.com/office/officeart/2016/7/layout/RepeatingBendingProcessNew"/>
    <dgm:cxn modelId="{2E0C2381-BE68-4247-844D-10F0C42E1616}" type="presOf" srcId="{4F10DBB0-D363-49F3-A0BC-2C9FA09F6FDF}" destId="{EF2A32A0-4503-3340-9F6F-DA7FD9D4AAFF}" srcOrd="0" destOrd="0" presId="urn:microsoft.com/office/officeart/2016/7/layout/RepeatingBendingProcessNew"/>
    <dgm:cxn modelId="{9DA15382-E361-4B6D-A2C0-C97A0A49691F}" type="presOf" srcId="{9C25227C-8DA2-4103-A57D-19968C9D664E}" destId="{ABFBB709-BE01-8B44-AAD1-082FA82B94AE}" srcOrd="0" destOrd="0" presId="urn:microsoft.com/office/officeart/2016/7/layout/RepeatingBendingProcessNew"/>
    <dgm:cxn modelId="{2599C4A0-FF03-491D-9BCF-D7779450E33B}" type="presOf" srcId="{4E3BBDAD-8473-44F8-92D5-D618AB09B4DB}" destId="{7E89A630-0D82-554A-97A7-10D1890269BD}" srcOrd="1" destOrd="0" presId="urn:microsoft.com/office/officeart/2016/7/layout/RepeatingBendingProcessNew"/>
    <dgm:cxn modelId="{30FE3FBD-EAC5-4D24-B8DF-2A13438A78B4}" type="presOf" srcId="{678B32AA-6996-4508-B1DB-91635B41455E}" destId="{17ACDADB-7628-F84F-A7AB-5F40B4736693}" srcOrd="0" destOrd="0" presId="urn:microsoft.com/office/officeart/2016/7/layout/RepeatingBendingProcessNew"/>
    <dgm:cxn modelId="{AC5E2ACA-E7CE-4516-8879-0F9AEBFA1A51}" type="presOf" srcId="{66D5DB13-61BF-4CD3-90E8-B0E7FFB677B5}" destId="{B8CE41B5-0A8E-4B41-96F4-89A3E47D286A}" srcOrd="1" destOrd="0" presId="urn:microsoft.com/office/officeart/2016/7/layout/RepeatingBendingProcessNew"/>
    <dgm:cxn modelId="{3C726DEB-6DB6-4428-8E65-C955DA85405C}" type="presOf" srcId="{5BA72B58-3C96-4C85-8BB3-90A637B37459}" destId="{226FF871-AC79-5A44-B7C0-9FBFF4F3B2D1}" srcOrd="0" destOrd="0" presId="urn:microsoft.com/office/officeart/2016/7/layout/RepeatingBendingProcessNew"/>
    <dgm:cxn modelId="{20B8BBF3-BC5F-4A72-9938-3FF1F4BBB2F2}" srcId="{739AF7F8-1EA2-4132-845E-5A22F70F8A5C}" destId="{678B32AA-6996-4508-B1DB-91635B41455E}" srcOrd="2" destOrd="0" parTransId="{F746A704-50BB-4D9E-91D9-155DE01B7CCA}" sibTransId="{9C25227C-8DA2-4103-A57D-19968C9D664E}"/>
    <dgm:cxn modelId="{A3BDCCF5-C5BF-4884-AC6C-6B5B23F53D43}" srcId="{739AF7F8-1EA2-4132-845E-5A22F70F8A5C}" destId="{8C60BE8E-AA5A-45EE-8EAC-85A9D45A271C}" srcOrd="4" destOrd="0" parTransId="{172B86CC-6D90-4A6A-A96C-85A31D238209}" sibTransId="{182C5F9D-3B7B-4705-984E-F989E747F757}"/>
    <dgm:cxn modelId="{A4439BFC-E5BF-4E59-A7F9-447C03A5C8A6}" type="presOf" srcId="{8C60BE8E-AA5A-45EE-8EAC-85A9D45A271C}" destId="{609FE8F3-2D4C-1644-B68D-33BC39010F41}" srcOrd="0" destOrd="0" presId="urn:microsoft.com/office/officeart/2016/7/layout/RepeatingBendingProcessNew"/>
    <dgm:cxn modelId="{88C869BD-D22A-4E82-B1B8-E066A259C13B}" type="presParOf" srcId="{D5B03A3E-F505-ED43-BC69-CA04FF9A0213}" destId="{3811AF15-FBAF-4D4C-A1F8-4AE3EA41D6CA}" srcOrd="0" destOrd="0" presId="urn:microsoft.com/office/officeart/2016/7/layout/RepeatingBendingProcessNew"/>
    <dgm:cxn modelId="{1DBDD76E-2914-4284-B98B-07374A878C8A}" type="presParOf" srcId="{D5B03A3E-F505-ED43-BC69-CA04FF9A0213}" destId="{EF2A32A0-4503-3340-9F6F-DA7FD9D4AAFF}" srcOrd="1" destOrd="0" presId="urn:microsoft.com/office/officeart/2016/7/layout/RepeatingBendingProcessNew"/>
    <dgm:cxn modelId="{2B9F8D38-7A2C-4651-8D61-FD07196C1B98}" type="presParOf" srcId="{EF2A32A0-4503-3340-9F6F-DA7FD9D4AAFF}" destId="{56126EC6-8E08-9349-BB41-4CDD284C7CBB}" srcOrd="0" destOrd="0" presId="urn:microsoft.com/office/officeart/2016/7/layout/RepeatingBendingProcessNew"/>
    <dgm:cxn modelId="{4786852D-4F59-47C4-9601-5E5680B0F8D7}" type="presParOf" srcId="{D5B03A3E-F505-ED43-BC69-CA04FF9A0213}" destId="{848F918D-0C83-1E4E-800E-F32155316EC9}" srcOrd="2" destOrd="0" presId="urn:microsoft.com/office/officeart/2016/7/layout/RepeatingBendingProcessNew"/>
    <dgm:cxn modelId="{F4868CC9-8D71-4264-A264-C1BA363006E6}" type="presParOf" srcId="{D5B03A3E-F505-ED43-BC69-CA04FF9A0213}" destId="{1568CB69-E204-1C4A-B15F-AF4A703224FE}" srcOrd="3" destOrd="0" presId="urn:microsoft.com/office/officeart/2016/7/layout/RepeatingBendingProcessNew"/>
    <dgm:cxn modelId="{B68F8A81-D809-445B-83C9-4598743AA395}" type="presParOf" srcId="{1568CB69-E204-1C4A-B15F-AF4A703224FE}" destId="{B8CE41B5-0A8E-4B41-96F4-89A3E47D286A}" srcOrd="0" destOrd="0" presId="urn:microsoft.com/office/officeart/2016/7/layout/RepeatingBendingProcessNew"/>
    <dgm:cxn modelId="{3E6D5F46-A2F8-453F-AA42-02E2A572954A}" type="presParOf" srcId="{D5B03A3E-F505-ED43-BC69-CA04FF9A0213}" destId="{17ACDADB-7628-F84F-A7AB-5F40B4736693}" srcOrd="4" destOrd="0" presId="urn:microsoft.com/office/officeart/2016/7/layout/RepeatingBendingProcessNew"/>
    <dgm:cxn modelId="{2630F51D-1C66-4AE6-8EFD-BD6621B02F6C}" type="presParOf" srcId="{D5B03A3E-F505-ED43-BC69-CA04FF9A0213}" destId="{ABFBB709-BE01-8B44-AAD1-082FA82B94AE}" srcOrd="5" destOrd="0" presId="urn:microsoft.com/office/officeart/2016/7/layout/RepeatingBendingProcessNew"/>
    <dgm:cxn modelId="{9337A9B9-03F7-4D18-A9E5-5CCA2A7C9FFF}" type="presParOf" srcId="{ABFBB709-BE01-8B44-AAD1-082FA82B94AE}" destId="{53A56376-E004-7D47-A6A0-F6BF85AD79E6}" srcOrd="0" destOrd="0" presId="urn:microsoft.com/office/officeart/2016/7/layout/RepeatingBendingProcessNew"/>
    <dgm:cxn modelId="{78861594-A8B6-4E8C-99A6-4771065DAFD8}" type="presParOf" srcId="{D5B03A3E-F505-ED43-BC69-CA04FF9A0213}" destId="{226FF871-AC79-5A44-B7C0-9FBFF4F3B2D1}" srcOrd="6" destOrd="0" presId="urn:microsoft.com/office/officeart/2016/7/layout/RepeatingBendingProcessNew"/>
    <dgm:cxn modelId="{411C4B4F-B4D7-48A8-A985-A511D48BDB74}" type="presParOf" srcId="{D5B03A3E-F505-ED43-BC69-CA04FF9A0213}" destId="{007C7782-8245-E04C-8E28-1EABDA000B81}" srcOrd="7" destOrd="0" presId="urn:microsoft.com/office/officeart/2016/7/layout/RepeatingBendingProcessNew"/>
    <dgm:cxn modelId="{FC7DDCA3-5D1B-4C79-8942-A370D5FAA955}" type="presParOf" srcId="{007C7782-8245-E04C-8E28-1EABDA000B81}" destId="{7E89A630-0D82-554A-97A7-10D1890269BD}" srcOrd="0" destOrd="0" presId="urn:microsoft.com/office/officeart/2016/7/layout/RepeatingBendingProcessNew"/>
    <dgm:cxn modelId="{3F6971C6-D756-4143-8EC4-03314EC848CB}" type="presParOf" srcId="{D5B03A3E-F505-ED43-BC69-CA04FF9A0213}" destId="{609FE8F3-2D4C-1644-B68D-33BC39010F41}"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8E692-58FE-4B8C-9447-FE07DA061198}"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1B8CBD6E-78B0-4E19-984F-5933C4EEEC45}">
      <dgm:prSet/>
      <dgm:spPr/>
      <dgm:t>
        <a:bodyPr/>
        <a:lstStyle/>
        <a:p>
          <a:r>
            <a:rPr lang="en-US" dirty="0"/>
            <a:t>Create a local face dataset</a:t>
          </a:r>
        </a:p>
      </dgm:t>
    </dgm:pt>
    <dgm:pt modelId="{8EDC6532-3EB5-4676-8123-E6152C05AE26}" type="parTrans" cxnId="{AC7839DC-1389-4D0A-A74C-9AF3F52E74FC}">
      <dgm:prSet/>
      <dgm:spPr/>
      <dgm:t>
        <a:bodyPr/>
        <a:lstStyle/>
        <a:p>
          <a:endParaRPr lang="en-US"/>
        </a:p>
      </dgm:t>
    </dgm:pt>
    <dgm:pt modelId="{C3F107EC-2574-409C-9B4B-EB21895826ED}" type="sibTrans" cxnId="{AC7839DC-1389-4D0A-A74C-9AF3F52E74FC}">
      <dgm:prSet/>
      <dgm:spPr/>
      <dgm:t>
        <a:bodyPr/>
        <a:lstStyle/>
        <a:p>
          <a:endParaRPr lang="en-US"/>
        </a:p>
      </dgm:t>
    </dgm:pt>
    <dgm:pt modelId="{AE8C522C-8910-4A69-8A23-D50097895981}">
      <dgm:prSe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a:t>Fine-tuned the model</a:t>
          </a:r>
        </a:p>
      </dgm:t>
    </dgm:pt>
    <dgm:pt modelId="{184DBF48-D58F-42CC-85D5-0936235A7B7B}" type="parTrans" cxnId="{DA89D5B4-BA76-4927-9DDD-4912ACBE84FD}">
      <dgm:prSet/>
      <dgm:spPr/>
      <dgm:t>
        <a:bodyPr/>
        <a:lstStyle/>
        <a:p>
          <a:endParaRPr lang="en-US"/>
        </a:p>
      </dgm:t>
    </dgm:pt>
    <dgm:pt modelId="{CC495DD0-64C7-46E3-A313-5EC2E55858B7}" type="sibTrans" cxnId="{DA89D5B4-BA76-4927-9DDD-4912ACBE84FD}">
      <dgm:prSet/>
      <dgm:spPr/>
      <dgm:t>
        <a:bodyPr/>
        <a:lstStyle/>
        <a:p>
          <a:endParaRPr lang="en-US"/>
        </a:p>
      </dgm:t>
    </dgm:pt>
    <dgm:pt modelId="{B5AFB052-9072-4734-96D4-D961B63CDACE}">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dirty="0"/>
            <a:t>Identify the similarity level for the given snapshot</a:t>
          </a:r>
        </a:p>
      </dgm:t>
    </dgm:pt>
    <dgm:pt modelId="{8FC7C15E-74C6-46F7-BDC8-0CDE0ECB3D91}" type="parTrans" cxnId="{7F2B10AE-1179-4B8C-93F7-102BF2CEC36E}">
      <dgm:prSet/>
      <dgm:spPr/>
      <dgm:t>
        <a:bodyPr/>
        <a:lstStyle/>
        <a:p>
          <a:endParaRPr lang="en-US"/>
        </a:p>
      </dgm:t>
    </dgm:pt>
    <dgm:pt modelId="{8EF50E07-4141-4160-BA23-4271D4267277}" type="sibTrans" cxnId="{7F2B10AE-1179-4B8C-93F7-102BF2CEC36E}">
      <dgm:prSet/>
      <dgm:spPr/>
      <dgm:t>
        <a:bodyPr/>
        <a:lstStyle/>
        <a:p>
          <a:endParaRPr lang="en-US"/>
        </a:p>
      </dgm:t>
    </dgm:pt>
    <dgm:pt modelId="{091CCE2E-AE76-4248-ACD7-366ABD4E1FC7}">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Integrate the face recognition model with the Frontend API</a:t>
          </a:r>
        </a:p>
      </dgm:t>
    </dgm:pt>
    <dgm:pt modelId="{247FE2D6-4D99-41C1-A42C-88C993A82C65}" type="parTrans" cxnId="{8D50DB85-3B13-4240-9D25-BFF0B63F5642}">
      <dgm:prSet/>
      <dgm:spPr/>
      <dgm:t>
        <a:bodyPr/>
        <a:lstStyle/>
        <a:p>
          <a:endParaRPr lang="en-US"/>
        </a:p>
      </dgm:t>
    </dgm:pt>
    <dgm:pt modelId="{9D9B43A6-71D8-45B3-8D16-860F2C2088DC}" type="sibTrans" cxnId="{8D50DB85-3B13-4240-9D25-BFF0B63F5642}">
      <dgm:prSet/>
      <dgm:spPr/>
      <dgm:t>
        <a:bodyPr/>
        <a:lstStyle/>
        <a:p>
          <a:endParaRPr lang="en-US"/>
        </a:p>
      </dgm:t>
    </dgm:pt>
    <dgm:pt modelId="{4C558048-1230-4C67-B5A1-6B4123B1EC39}">
      <dgm:prSet/>
      <dgm:spPr/>
      <dgm:t>
        <a:bodyPr/>
        <a:lstStyle/>
        <a:p>
          <a:r>
            <a:rPr lang="en-US" dirty="0"/>
            <a:t>User authentication and providing access</a:t>
          </a:r>
        </a:p>
      </dgm:t>
    </dgm:pt>
    <dgm:pt modelId="{8D3DD0FE-7B09-4D41-93EC-9BF081C97B08}" type="parTrans" cxnId="{98674B28-9287-473A-9520-B5F01E975D63}">
      <dgm:prSet/>
      <dgm:spPr/>
      <dgm:t>
        <a:bodyPr/>
        <a:lstStyle/>
        <a:p>
          <a:endParaRPr lang="en-US"/>
        </a:p>
      </dgm:t>
    </dgm:pt>
    <dgm:pt modelId="{680A0A8E-1DEE-4E79-A665-30D2E7F32523}" type="sibTrans" cxnId="{98674B28-9287-473A-9520-B5F01E975D63}">
      <dgm:prSet/>
      <dgm:spPr/>
      <dgm:t>
        <a:bodyPr/>
        <a:lstStyle/>
        <a:p>
          <a:endParaRPr lang="en-US"/>
        </a:p>
      </dgm:t>
    </dgm:pt>
    <dgm:pt modelId="{88D1CC3A-DB72-4C8D-BABC-FE2EB8DC6D3E}">
      <dgm:prSe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Train the model to custom dataset</a:t>
          </a:r>
        </a:p>
      </dgm:t>
    </dgm:pt>
    <dgm:pt modelId="{D521193C-E91A-453B-83A9-19AA0FA42B28}" type="sibTrans" cxnId="{52EB49B3-2B3B-4042-AA2E-6B90FFF553A4}">
      <dgm:prSet/>
      <dgm:spPr/>
      <dgm:t>
        <a:bodyPr/>
        <a:lstStyle/>
        <a:p>
          <a:endParaRPr lang="en-US"/>
        </a:p>
      </dgm:t>
    </dgm:pt>
    <dgm:pt modelId="{F07119CF-CB9A-45A1-9BF8-82F2F24C9108}" type="parTrans" cxnId="{52EB49B3-2B3B-4042-AA2E-6B90FFF553A4}">
      <dgm:prSet/>
      <dgm:spPr/>
      <dgm:t>
        <a:bodyPr/>
        <a:lstStyle/>
        <a:p>
          <a:endParaRPr lang="en-US"/>
        </a:p>
      </dgm:t>
    </dgm:pt>
    <dgm:pt modelId="{2B9C506A-8723-4196-B6B8-16A5994BCB94}" type="pres">
      <dgm:prSet presAssocID="{42B8E692-58FE-4B8C-9447-FE07DA061198}" presName="Name0" presStyleCnt="0">
        <dgm:presLayoutVars>
          <dgm:dir/>
          <dgm:resizeHandles val="exact"/>
        </dgm:presLayoutVars>
      </dgm:prSet>
      <dgm:spPr/>
    </dgm:pt>
    <dgm:pt modelId="{387E14EA-C873-4484-BFC6-0B22E2B7C568}" type="pres">
      <dgm:prSet presAssocID="{1B8CBD6E-78B0-4E19-984F-5933C4EEEC45}" presName="node" presStyleLbl="node1" presStyleIdx="0" presStyleCnt="6">
        <dgm:presLayoutVars>
          <dgm:bulletEnabled val="1"/>
        </dgm:presLayoutVars>
      </dgm:prSet>
      <dgm:spPr/>
    </dgm:pt>
    <dgm:pt modelId="{F8D94C0B-EE26-41C3-A716-E5680BC9CD65}" type="pres">
      <dgm:prSet presAssocID="{C3F107EC-2574-409C-9B4B-EB21895826ED}" presName="sibTrans" presStyleLbl="sibTrans1D1" presStyleIdx="0" presStyleCnt="5"/>
      <dgm:spPr/>
    </dgm:pt>
    <dgm:pt modelId="{3745F2E0-CB4F-4B4B-8563-7EA58B76DDF3}" type="pres">
      <dgm:prSet presAssocID="{C3F107EC-2574-409C-9B4B-EB21895826ED}" presName="connectorText" presStyleLbl="sibTrans1D1" presStyleIdx="0" presStyleCnt="5"/>
      <dgm:spPr/>
    </dgm:pt>
    <dgm:pt modelId="{F687195B-4B83-4653-A786-36C5A1728AA0}" type="pres">
      <dgm:prSet presAssocID="{88D1CC3A-DB72-4C8D-BABC-FE2EB8DC6D3E}" presName="node" presStyleLbl="node1" presStyleIdx="1" presStyleCnt="6">
        <dgm:presLayoutVars>
          <dgm:bulletEnabled val="1"/>
        </dgm:presLayoutVars>
      </dgm:prSet>
      <dgm:spPr/>
    </dgm:pt>
    <dgm:pt modelId="{AF6EE87F-59E4-4AC1-802B-E967B337D6A2}" type="pres">
      <dgm:prSet presAssocID="{D521193C-E91A-453B-83A9-19AA0FA42B28}" presName="sibTrans" presStyleLbl="sibTrans1D1" presStyleIdx="1" presStyleCnt="5"/>
      <dgm:spPr/>
    </dgm:pt>
    <dgm:pt modelId="{2D0AD255-82B7-4EA7-8326-812C4D4DB342}" type="pres">
      <dgm:prSet presAssocID="{D521193C-E91A-453B-83A9-19AA0FA42B28}" presName="connectorText" presStyleLbl="sibTrans1D1" presStyleIdx="1" presStyleCnt="5"/>
      <dgm:spPr/>
    </dgm:pt>
    <dgm:pt modelId="{B7CABBE0-5227-4AEE-818C-BB01654B66D8}" type="pres">
      <dgm:prSet presAssocID="{AE8C522C-8910-4A69-8A23-D50097895981}" presName="node" presStyleLbl="node1" presStyleIdx="2" presStyleCnt="6">
        <dgm:presLayoutVars>
          <dgm:bulletEnabled val="1"/>
        </dgm:presLayoutVars>
      </dgm:prSet>
      <dgm:spPr/>
    </dgm:pt>
    <dgm:pt modelId="{93CF2ED1-0430-4F64-B105-9E903B315343}" type="pres">
      <dgm:prSet presAssocID="{CC495DD0-64C7-46E3-A313-5EC2E55858B7}" presName="sibTrans" presStyleLbl="sibTrans1D1" presStyleIdx="2" presStyleCnt="5"/>
      <dgm:spPr/>
    </dgm:pt>
    <dgm:pt modelId="{C298E4C4-B006-41DB-939D-B02099A26B31}" type="pres">
      <dgm:prSet presAssocID="{CC495DD0-64C7-46E3-A313-5EC2E55858B7}" presName="connectorText" presStyleLbl="sibTrans1D1" presStyleIdx="2" presStyleCnt="5"/>
      <dgm:spPr/>
    </dgm:pt>
    <dgm:pt modelId="{3DD5CFDE-0C97-404B-93D0-A418ED7B2B8D}" type="pres">
      <dgm:prSet presAssocID="{B5AFB052-9072-4734-96D4-D961B63CDACE}" presName="node" presStyleLbl="node1" presStyleIdx="3" presStyleCnt="6">
        <dgm:presLayoutVars>
          <dgm:bulletEnabled val="1"/>
        </dgm:presLayoutVars>
      </dgm:prSet>
      <dgm:spPr/>
    </dgm:pt>
    <dgm:pt modelId="{B6535FA1-8BBF-489C-8F0E-350A0CF9B1D4}" type="pres">
      <dgm:prSet presAssocID="{8EF50E07-4141-4160-BA23-4271D4267277}" presName="sibTrans" presStyleLbl="sibTrans1D1" presStyleIdx="3" presStyleCnt="5"/>
      <dgm:spPr/>
    </dgm:pt>
    <dgm:pt modelId="{249F7EED-0B4D-47D1-BDEC-05C14EFD8130}" type="pres">
      <dgm:prSet presAssocID="{8EF50E07-4141-4160-BA23-4271D4267277}" presName="connectorText" presStyleLbl="sibTrans1D1" presStyleIdx="3" presStyleCnt="5"/>
      <dgm:spPr/>
    </dgm:pt>
    <dgm:pt modelId="{5BFB9F71-0A10-42D9-8AC3-0386A14AE491}" type="pres">
      <dgm:prSet presAssocID="{091CCE2E-AE76-4248-ACD7-366ABD4E1FC7}" presName="node" presStyleLbl="node1" presStyleIdx="4" presStyleCnt="6">
        <dgm:presLayoutVars>
          <dgm:bulletEnabled val="1"/>
        </dgm:presLayoutVars>
      </dgm:prSet>
      <dgm:spPr/>
    </dgm:pt>
    <dgm:pt modelId="{0A736753-807C-46CC-A4A0-4643F2D71032}" type="pres">
      <dgm:prSet presAssocID="{9D9B43A6-71D8-45B3-8D16-860F2C2088DC}" presName="sibTrans" presStyleLbl="sibTrans1D1" presStyleIdx="4" presStyleCnt="5"/>
      <dgm:spPr/>
    </dgm:pt>
    <dgm:pt modelId="{C987ACBF-1FF9-4C92-A566-693963C14E36}" type="pres">
      <dgm:prSet presAssocID="{9D9B43A6-71D8-45B3-8D16-860F2C2088DC}" presName="connectorText" presStyleLbl="sibTrans1D1" presStyleIdx="4" presStyleCnt="5"/>
      <dgm:spPr/>
    </dgm:pt>
    <dgm:pt modelId="{BD1DE5C5-F0BB-41D4-9334-CAA07B43855A}" type="pres">
      <dgm:prSet presAssocID="{4C558048-1230-4C67-B5A1-6B4123B1EC39}" presName="node" presStyleLbl="node1" presStyleIdx="5" presStyleCnt="6">
        <dgm:presLayoutVars>
          <dgm:bulletEnabled val="1"/>
        </dgm:presLayoutVars>
      </dgm:prSet>
      <dgm:spPr/>
    </dgm:pt>
  </dgm:ptLst>
  <dgm:cxnLst>
    <dgm:cxn modelId="{4320EC08-6CA8-4FF8-BD75-2B65C05C47ED}" type="presOf" srcId="{9D9B43A6-71D8-45B3-8D16-860F2C2088DC}" destId="{0A736753-807C-46CC-A4A0-4643F2D71032}" srcOrd="0" destOrd="0" presId="urn:microsoft.com/office/officeart/2016/7/layout/RepeatingBendingProcessNew"/>
    <dgm:cxn modelId="{A409821A-8F2A-4E29-B84B-9C461CCF033B}" type="presOf" srcId="{9D9B43A6-71D8-45B3-8D16-860F2C2088DC}" destId="{C987ACBF-1FF9-4C92-A566-693963C14E36}" srcOrd="1" destOrd="0" presId="urn:microsoft.com/office/officeart/2016/7/layout/RepeatingBendingProcessNew"/>
    <dgm:cxn modelId="{D87FEF1D-4CE3-465D-9A0E-321338472019}" type="presOf" srcId="{1B8CBD6E-78B0-4E19-984F-5933C4EEEC45}" destId="{387E14EA-C873-4484-BFC6-0B22E2B7C568}" srcOrd="0" destOrd="0" presId="urn:microsoft.com/office/officeart/2016/7/layout/RepeatingBendingProcessNew"/>
    <dgm:cxn modelId="{B6866427-4FAA-4598-8263-40200EE8592D}" type="presOf" srcId="{D521193C-E91A-453B-83A9-19AA0FA42B28}" destId="{AF6EE87F-59E4-4AC1-802B-E967B337D6A2}" srcOrd="0" destOrd="0" presId="urn:microsoft.com/office/officeart/2016/7/layout/RepeatingBendingProcessNew"/>
    <dgm:cxn modelId="{98674B28-9287-473A-9520-B5F01E975D63}" srcId="{42B8E692-58FE-4B8C-9447-FE07DA061198}" destId="{4C558048-1230-4C67-B5A1-6B4123B1EC39}" srcOrd="5" destOrd="0" parTransId="{8D3DD0FE-7B09-4D41-93EC-9BF081C97B08}" sibTransId="{680A0A8E-1DEE-4E79-A665-30D2E7F32523}"/>
    <dgm:cxn modelId="{5549813B-58A3-4B8F-AE2C-C6815BB88FE9}" type="presOf" srcId="{D521193C-E91A-453B-83A9-19AA0FA42B28}" destId="{2D0AD255-82B7-4EA7-8326-812C4D4DB342}" srcOrd="1" destOrd="0" presId="urn:microsoft.com/office/officeart/2016/7/layout/RepeatingBendingProcessNew"/>
    <dgm:cxn modelId="{6715273F-D5A1-45DA-8AC0-12B4E7BED6B3}" type="presOf" srcId="{CC495DD0-64C7-46E3-A313-5EC2E55858B7}" destId="{93CF2ED1-0430-4F64-B105-9E903B315343}" srcOrd="0" destOrd="0" presId="urn:microsoft.com/office/officeart/2016/7/layout/RepeatingBendingProcessNew"/>
    <dgm:cxn modelId="{D39E1D78-26D2-4498-A951-8CCBA39DE352}" type="presOf" srcId="{091CCE2E-AE76-4248-ACD7-366ABD4E1FC7}" destId="{5BFB9F71-0A10-42D9-8AC3-0386A14AE491}" srcOrd="0" destOrd="0" presId="urn:microsoft.com/office/officeart/2016/7/layout/RepeatingBendingProcessNew"/>
    <dgm:cxn modelId="{8D50DB85-3B13-4240-9D25-BFF0B63F5642}" srcId="{42B8E692-58FE-4B8C-9447-FE07DA061198}" destId="{091CCE2E-AE76-4248-ACD7-366ABD4E1FC7}" srcOrd="4" destOrd="0" parTransId="{247FE2D6-4D99-41C1-A42C-88C993A82C65}" sibTransId="{9D9B43A6-71D8-45B3-8D16-860F2C2088DC}"/>
    <dgm:cxn modelId="{0C1B7286-464C-4247-A641-88FA3B42404A}" type="presOf" srcId="{88D1CC3A-DB72-4C8D-BABC-FE2EB8DC6D3E}" destId="{F687195B-4B83-4653-A786-36C5A1728AA0}" srcOrd="0" destOrd="0" presId="urn:microsoft.com/office/officeart/2016/7/layout/RepeatingBendingProcessNew"/>
    <dgm:cxn modelId="{5D27F495-4126-4D9A-BE55-D96DCFA3C120}" type="presOf" srcId="{8EF50E07-4141-4160-BA23-4271D4267277}" destId="{249F7EED-0B4D-47D1-BDEC-05C14EFD8130}" srcOrd="1" destOrd="0" presId="urn:microsoft.com/office/officeart/2016/7/layout/RepeatingBendingProcessNew"/>
    <dgm:cxn modelId="{A9F8799A-BCEE-41A1-823F-D315B526772A}" type="presOf" srcId="{AE8C522C-8910-4A69-8A23-D50097895981}" destId="{B7CABBE0-5227-4AEE-818C-BB01654B66D8}" srcOrd="0" destOrd="0" presId="urn:microsoft.com/office/officeart/2016/7/layout/RepeatingBendingProcessNew"/>
    <dgm:cxn modelId="{6EBEFDAA-815D-4348-BB10-09EB8FA99CDB}" type="presOf" srcId="{4C558048-1230-4C67-B5A1-6B4123B1EC39}" destId="{BD1DE5C5-F0BB-41D4-9334-CAA07B43855A}" srcOrd="0" destOrd="0" presId="urn:microsoft.com/office/officeart/2016/7/layout/RepeatingBendingProcessNew"/>
    <dgm:cxn modelId="{7F2B10AE-1179-4B8C-93F7-102BF2CEC36E}" srcId="{42B8E692-58FE-4B8C-9447-FE07DA061198}" destId="{B5AFB052-9072-4734-96D4-D961B63CDACE}" srcOrd="3" destOrd="0" parTransId="{8FC7C15E-74C6-46F7-BDC8-0CDE0ECB3D91}" sibTransId="{8EF50E07-4141-4160-BA23-4271D4267277}"/>
    <dgm:cxn modelId="{52EB49B3-2B3B-4042-AA2E-6B90FFF553A4}" srcId="{42B8E692-58FE-4B8C-9447-FE07DA061198}" destId="{88D1CC3A-DB72-4C8D-BABC-FE2EB8DC6D3E}" srcOrd="1" destOrd="0" parTransId="{F07119CF-CB9A-45A1-9BF8-82F2F24C9108}" sibTransId="{D521193C-E91A-453B-83A9-19AA0FA42B28}"/>
    <dgm:cxn modelId="{DA89D5B4-BA76-4927-9DDD-4912ACBE84FD}" srcId="{42B8E692-58FE-4B8C-9447-FE07DA061198}" destId="{AE8C522C-8910-4A69-8A23-D50097895981}" srcOrd="2" destOrd="0" parTransId="{184DBF48-D58F-42CC-85D5-0936235A7B7B}" sibTransId="{CC495DD0-64C7-46E3-A313-5EC2E55858B7}"/>
    <dgm:cxn modelId="{D31E4CBE-2C4E-43D8-9CAF-AF2A9138D01C}" type="presOf" srcId="{8EF50E07-4141-4160-BA23-4271D4267277}" destId="{B6535FA1-8BBF-489C-8F0E-350A0CF9B1D4}" srcOrd="0" destOrd="0" presId="urn:microsoft.com/office/officeart/2016/7/layout/RepeatingBendingProcessNew"/>
    <dgm:cxn modelId="{FA61BFC5-B7D2-49EE-AF25-B68E749E2607}" type="presOf" srcId="{CC495DD0-64C7-46E3-A313-5EC2E55858B7}" destId="{C298E4C4-B006-41DB-939D-B02099A26B31}" srcOrd="1" destOrd="0" presId="urn:microsoft.com/office/officeart/2016/7/layout/RepeatingBendingProcessNew"/>
    <dgm:cxn modelId="{C77BDFD7-E6D4-4E11-93BB-9D5B335093A6}" type="presOf" srcId="{C3F107EC-2574-409C-9B4B-EB21895826ED}" destId="{F8D94C0B-EE26-41C3-A716-E5680BC9CD65}" srcOrd="0" destOrd="0" presId="urn:microsoft.com/office/officeart/2016/7/layout/RepeatingBendingProcessNew"/>
    <dgm:cxn modelId="{AC7839DC-1389-4D0A-A74C-9AF3F52E74FC}" srcId="{42B8E692-58FE-4B8C-9447-FE07DA061198}" destId="{1B8CBD6E-78B0-4E19-984F-5933C4EEEC45}" srcOrd="0" destOrd="0" parTransId="{8EDC6532-3EB5-4676-8123-E6152C05AE26}" sibTransId="{C3F107EC-2574-409C-9B4B-EB21895826ED}"/>
    <dgm:cxn modelId="{8910C6ED-5370-4751-AC09-E864B3FF75EB}" type="presOf" srcId="{42B8E692-58FE-4B8C-9447-FE07DA061198}" destId="{2B9C506A-8723-4196-B6B8-16A5994BCB94}" srcOrd="0" destOrd="0" presId="urn:microsoft.com/office/officeart/2016/7/layout/RepeatingBendingProcessNew"/>
    <dgm:cxn modelId="{D1031AFA-BBDD-4864-8FC7-E1AAA7035D2F}" type="presOf" srcId="{B5AFB052-9072-4734-96D4-D961B63CDACE}" destId="{3DD5CFDE-0C97-404B-93D0-A418ED7B2B8D}" srcOrd="0" destOrd="0" presId="urn:microsoft.com/office/officeart/2016/7/layout/RepeatingBendingProcessNew"/>
    <dgm:cxn modelId="{5920A9FC-A290-4C1B-855C-EBC930A6BFEC}" type="presOf" srcId="{C3F107EC-2574-409C-9B4B-EB21895826ED}" destId="{3745F2E0-CB4F-4B4B-8563-7EA58B76DDF3}" srcOrd="1" destOrd="0" presId="urn:microsoft.com/office/officeart/2016/7/layout/RepeatingBendingProcessNew"/>
    <dgm:cxn modelId="{9452F7F9-F323-4557-B67C-7A685BD878E3}" type="presParOf" srcId="{2B9C506A-8723-4196-B6B8-16A5994BCB94}" destId="{387E14EA-C873-4484-BFC6-0B22E2B7C568}" srcOrd="0" destOrd="0" presId="urn:microsoft.com/office/officeart/2016/7/layout/RepeatingBendingProcessNew"/>
    <dgm:cxn modelId="{54DF01C7-7027-48C5-8741-4FC6DA60E0EB}" type="presParOf" srcId="{2B9C506A-8723-4196-B6B8-16A5994BCB94}" destId="{F8D94C0B-EE26-41C3-A716-E5680BC9CD65}" srcOrd="1" destOrd="0" presId="urn:microsoft.com/office/officeart/2016/7/layout/RepeatingBendingProcessNew"/>
    <dgm:cxn modelId="{158B7699-637A-4200-A7E2-4DE772097774}" type="presParOf" srcId="{F8D94C0B-EE26-41C3-A716-E5680BC9CD65}" destId="{3745F2E0-CB4F-4B4B-8563-7EA58B76DDF3}" srcOrd="0" destOrd="0" presId="urn:microsoft.com/office/officeart/2016/7/layout/RepeatingBendingProcessNew"/>
    <dgm:cxn modelId="{365648DA-BA73-4473-BB4A-58AF3D05CA09}" type="presParOf" srcId="{2B9C506A-8723-4196-B6B8-16A5994BCB94}" destId="{F687195B-4B83-4653-A786-36C5A1728AA0}" srcOrd="2" destOrd="0" presId="urn:microsoft.com/office/officeart/2016/7/layout/RepeatingBendingProcessNew"/>
    <dgm:cxn modelId="{420A834A-9CF7-4D73-A30B-B820C0BD27F3}" type="presParOf" srcId="{2B9C506A-8723-4196-B6B8-16A5994BCB94}" destId="{AF6EE87F-59E4-4AC1-802B-E967B337D6A2}" srcOrd="3" destOrd="0" presId="urn:microsoft.com/office/officeart/2016/7/layout/RepeatingBendingProcessNew"/>
    <dgm:cxn modelId="{C98FA9D3-B151-4631-9C7F-62431D3D5205}" type="presParOf" srcId="{AF6EE87F-59E4-4AC1-802B-E967B337D6A2}" destId="{2D0AD255-82B7-4EA7-8326-812C4D4DB342}" srcOrd="0" destOrd="0" presId="urn:microsoft.com/office/officeart/2016/7/layout/RepeatingBendingProcessNew"/>
    <dgm:cxn modelId="{E97B68D1-3F72-4E81-86F5-5E200348F889}" type="presParOf" srcId="{2B9C506A-8723-4196-B6B8-16A5994BCB94}" destId="{B7CABBE0-5227-4AEE-818C-BB01654B66D8}" srcOrd="4" destOrd="0" presId="urn:microsoft.com/office/officeart/2016/7/layout/RepeatingBendingProcessNew"/>
    <dgm:cxn modelId="{B7E241F0-833E-4186-84CB-91B3A4BB50EB}" type="presParOf" srcId="{2B9C506A-8723-4196-B6B8-16A5994BCB94}" destId="{93CF2ED1-0430-4F64-B105-9E903B315343}" srcOrd="5" destOrd="0" presId="urn:microsoft.com/office/officeart/2016/7/layout/RepeatingBendingProcessNew"/>
    <dgm:cxn modelId="{140F618D-A149-4E0B-8F2E-B5C13A28C4A7}" type="presParOf" srcId="{93CF2ED1-0430-4F64-B105-9E903B315343}" destId="{C298E4C4-B006-41DB-939D-B02099A26B31}" srcOrd="0" destOrd="0" presId="urn:microsoft.com/office/officeart/2016/7/layout/RepeatingBendingProcessNew"/>
    <dgm:cxn modelId="{3B0FF72F-9A1A-4896-9DA2-06BE3D1C9DCB}" type="presParOf" srcId="{2B9C506A-8723-4196-B6B8-16A5994BCB94}" destId="{3DD5CFDE-0C97-404B-93D0-A418ED7B2B8D}" srcOrd="6" destOrd="0" presId="urn:microsoft.com/office/officeart/2016/7/layout/RepeatingBendingProcessNew"/>
    <dgm:cxn modelId="{409F4CAE-97C2-4D29-B440-CE69E8A5182B}" type="presParOf" srcId="{2B9C506A-8723-4196-B6B8-16A5994BCB94}" destId="{B6535FA1-8BBF-489C-8F0E-350A0CF9B1D4}" srcOrd="7" destOrd="0" presId="urn:microsoft.com/office/officeart/2016/7/layout/RepeatingBendingProcessNew"/>
    <dgm:cxn modelId="{496AD6D3-6EEF-4780-BCFC-0A058307011E}" type="presParOf" srcId="{B6535FA1-8BBF-489C-8F0E-350A0CF9B1D4}" destId="{249F7EED-0B4D-47D1-BDEC-05C14EFD8130}" srcOrd="0" destOrd="0" presId="urn:microsoft.com/office/officeart/2016/7/layout/RepeatingBendingProcessNew"/>
    <dgm:cxn modelId="{D1C6A594-F597-4D23-B7AB-AB7BAD94A6C0}" type="presParOf" srcId="{2B9C506A-8723-4196-B6B8-16A5994BCB94}" destId="{5BFB9F71-0A10-42D9-8AC3-0386A14AE491}" srcOrd="8" destOrd="0" presId="urn:microsoft.com/office/officeart/2016/7/layout/RepeatingBendingProcessNew"/>
    <dgm:cxn modelId="{CC9DA93E-425B-4D3F-8758-4007B1E6F919}" type="presParOf" srcId="{2B9C506A-8723-4196-B6B8-16A5994BCB94}" destId="{0A736753-807C-46CC-A4A0-4643F2D71032}" srcOrd="9" destOrd="0" presId="urn:microsoft.com/office/officeart/2016/7/layout/RepeatingBendingProcessNew"/>
    <dgm:cxn modelId="{5BA14DCF-1D5F-41D3-BF03-1E5A38696862}" type="presParOf" srcId="{0A736753-807C-46CC-A4A0-4643F2D71032}" destId="{C987ACBF-1FF9-4C92-A566-693963C14E36}" srcOrd="0" destOrd="0" presId="urn:microsoft.com/office/officeart/2016/7/layout/RepeatingBendingProcessNew"/>
    <dgm:cxn modelId="{FA45D5C9-761D-46E7-9926-ABA7884A1858}" type="presParOf" srcId="{2B9C506A-8723-4196-B6B8-16A5994BCB94}" destId="{BD1DE5C5-F0BB-41D4-9334-CAA07B43855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AF7F8-1EA2-4132-845E-5A22F70F8A5C}" type="doc">
      <dgm:prSet loTypeId="urn:microsoft.com/office/officeart/2009/3/layout/StepUpProcess" loCatId="process" qsTypeId="urn:microsoft.com/office/officeart/2005/8/quickstyle/3d2" qsCatId="3D" csTypeId="urn:microsoft.com/office/officeart/2005/8/colors/accent5_1" csCatId="accent5" phldr="1"/>
      <dgm:spPr/>
      <dgm:t>
        <a:bodyPr/>
        <a:lstStyle/>
        <a:p>
          <a:endParaRPr lang="en-US"/>
        </a:p>
      </dgm:t>
    </dgm:pt>
    <dgm:pt modelId="{83ABD32E-EE4B-4918-8DF7-B8B11254FEDE}">
      <dgm:prSet custT="1"/>
      <dgm:spPr/>
      <dgm:t>
        <a:bodyPr/>
        <a:lstStyle/>
        <a:p>
          <a:r>
            <a:rPr lang="en-US" sz="1800" b="1" i="0" dirty="0"/>
            <a:t>In the first step, I tried to find methods to train a model to create a </a:t>
          </a:r>
          <a:r>
            <a:rPr lang="en-GB" sz="1800" b="1" i="0" dirty="0"/>
            <a:t>Sinhala dataset that can give accurate Sinhala words to voice inputs</a:t>
          </a:r>
          <a:r>
            <a:rPr lang="en-GB" sz="1800" b="0" i="0" dirty="0"/>
            <a:t>. </a:t>
          </a:r>
          <a:endParaRPr lang="en-US" sz="1800" dirty="0"/>
        </a:p>
      </dgm:t>
    </dgm:pt>
    <dgm:pt modelId="{028E3952-79F5-4A23-90FA-E60B23ED341A}" type="parTrans" cxnId="{8ECBCD48-2345-415F-A643-9A659286341A}">
      <dgm:prSet/>
      <dgm:spPr/>
      <dgm:t>
        <a:bodyPr/>
        <a:lstStyle/>
        <a:p>
          <a:endParaRPr lang="en-US"/>
        </a:p>
      </dgm:t>
    </dgm:pt>
    <dgm:pt modelId="{4F10DBB0-D363-49F3-A0BC-2C9FA09F6FDF}" type="sibTrans" cxnId="{8ECBCD48-2345-415F-A643-9A659286341A}">
      <dgm:prSet/>
      <dgm:spPr/>
      <dgm:t>
        <a:bodyPr/>
        <a:lstStyle/>
        <a:p>
          <a:endParaRPr lang="en-US"/>
        </a:p>
      </dgm:t>
    </dgm:pt>
    <dgm:pt modelId="{8368906D-D134-4090-80AA-857C5AB46BC2}">
      <dgm:prSet custT="1"/>
      <dgm:spPr/>
      <dgm:t>
        <a:bodyPr/>
        <a:lstStyle/>
        <a:p>
          <a:r>
            <a:rPr lang="en-US" sz="1800" b="1" i="0" dirty="0"/>
            <a:t>Then I found that was practically time-consuming and accuracy can be very less since those are Sinhala voice commands. Also, Existing Sinhala datasets have very less accuracy </a:t>
          </a:r>
          <a:endParaRPr lang="en-US" sz="1800" b="1" dirty="0"/>
        </a:p>
      </dgm:t>
    </dgm:pt>
    <dgm:pt modelId="{815F6007-C5C2-4559-80C0-1ED86664A133}" type="parTrans" cxnId="{E32AFF06-5410-4B0C-B910-05D7374A871B}">
      <dgm:prSet/>
      <dgm:spPr/>
      <dgm:t>
        <a:bodyPr/>
        <a:lstStyle/>
        <a:p>
          <a:endParaRPr lang="en-US"/>
        </a:p>
      </dgm:t>
    </dgm:pt>
    <dgm:pt modelId="{66D5DB13-61BF-4CD3-90E8-B0E7FFB677B5}" type="sibTrans" cxnId="{E32AFF06-5410-4B0C-B910-05D7374A871B}">
      <dgm:prSet/>
      <dgm:spPr/>
      <dgm:t>
        <a:bodyPr/>
        <a:lstStyle/>
        <a:p>
          <a:endParaRPr lang="en-US"/>
        </a:p>
      </dgm:t>
    </dgm:pt>
    <dgm:pt modelId="{678B32AA-6996-4508-B1DB-91635B41455E}">
      <dgm:prSet custT="1"/>
      <dgm:spPr/>
      <dgm:t>
        <a:bodyPr/>
        <a:lstStyle/>
        <a:p>
          <a:r>
            <a:rPr lang="en-US" sz="1800" b="1" i="0" dirty="0"/>
            <a:t>Then I found the google cloud API which gives more accuracy in Sinhala voice-to-text conversion</a:t>
          </a:r>
          <a:endParaRPr lang="en-US" sz="1800" b="1" dirty="0"/>
        </a:p>
      </dgm:t>
    </dgm:pt>
    <dgm:pt modelId="{F746A704-50BB-4D9E-91D9-155DE01B7CCA}" type="parTrans" cxnId="{20B8BBF3-BC5F-4A72-9938-3FF1F4BBB2F2}">
      <dgm:prSet/>
      <dgm:spPr/>
      <dgm:t>
        <a:bodyPr/>
        <a:lstStyle/>
        <a:p>
          <a:endParaRPr lang="en-US"/>
        </a:p>
      </dgm:t>
    </dgm:pt>
    <dgm:pt modelId="{9C25227C-8DA2-4103-A57D-19968C9D664E}" type="sibTrans" cxnId="{20B8BBF3-BC5F-4A72-9938-3FF1F4BBB2F2}">
      <dgm:prSet/>
      <dgm:spPr/>
      <dgm:t>
        <a:bodyPr/>
        <a:lstStyle/>
        <a:p>
          <a:endParaRPr lang="en-US"/>
        </a:p>
      </dgm:t>
    </dgm:pt>
    <dgm:pt modelId="{5BA72B58-3C96-4C85-8BB3-90A637B37459}">
      <dgm:prSet custT="1"/>
      <dgm:spPr/>
      <dgm:t>
        <a:bodyPr/>
        <a:lstStyle/>
        <a:p>
          <a:r>
            <a:rPr lang="en-US" sz="1800" b="1" dirty="0"/>
            <a:t>Then I trained a </a:t>
          </a:r>
          <a:r>
            <a:rPr lang="en-US" sz="1800" b="1" i="0" dirty="0"/>
            <a:t>Text to Text Transfer Transformer Model by fine-tuning an existing dataset to get accurate English outputs to Sinhala text outputs</a:t>
          </a:r>
          <a:endParaRPr lang="en-US" sz="1800" b="1" dirty="0"/>
        </a:p>
      </dgm:t>
    </dgm:pt>
    <dgm:pt modelId="{639DB2AA-9904-4EE5-A7AA-D57EEA6E4FD8}" type="parTrans" cxnId="{30A12764-3273-454F-BDAA-72E771C8B702}">
      <dgm:prSet/>
      <dgm:spPr/>
      <dgm:t>
        <a:bodyPr/>
        <a:lstStyle/>
        <a:p>
          <a:endParaRPr lang="en-US"/>
        </a:p>
      </dgm:t>
    </dgm:pt>
    <dgm:pt modelId="{4E3BBDAD-8473-44F8-92D5-D618AB09B4DB}" type="sibTrans" cxnId="{30A12764-3273-454F-BDAA-72E771C8B702}">
      <dgm:prSet/>
      <dgm:spPr/>
      <dgm:t>
        <a:bodyPr/>
        <a:lstStyle/>
        <a:p>
          <a:endParaRPr lang="en-US"/>
        </a:p>
      </dgm:t>
    </dgm:pt>
    <dgm:pt modelId="{8C60BE8E-AA5A-45EE-8EAC-85A9D45A271C}">
      <dgm:prSet/>
      <dgm:spPr/>
      <dgm:t>
        <a:bodyPr/>
        <a:lstStyle/>
        <a:p>
          <a:r>
            <a:rPr lang="en-US" b="1" i="0" dirty="0"/>
            <a:t>Start the implementation </a:t>
          </a:r>
          <a:endParaRPr lang="en-US" b="1" dirty="0"/>
        </a:p>
      </dgm:t>
    </dgm:pt>
    <dgm:pt modelId="{172B86CC-6D90-4A6A-A96C-85A31D238209}" type="parTrans" cxnId="{A3BDCCF5-C5BF-4884-AC6C-6B5B23F53D43}">
      <dgm:prSet/>
      <dgm:spPr/>
      <dgm:t>
        <a:bodyPr/>
        <a:lstStyle/>
        <a:p>
          <a:endParaRPr lang="en-US"/>
        </a:p>
      </dgm:t>
    </dgm:pt>
    <dgm:pt modelId="{182C5F9D-3B7B-4705-984E-F989E747F757}" type="sibTrans" cxnId="{A3BDCCF5-C5BF-4884-AC6C-6B5B23F53D43}">
      <dgm:prSet/>
      <dgm:spPr/>
      <dgm:t>
        <a:bodyPr/>
        <a:lstStyle/>
        <a:p>
          <a:endParaRPr lang="en-US"/>
        </a:p>
      </dgm:t>
    </dgm:pt>
    <dgm:pt modelId="{E431C6D1-B5A2-40E3-9C8E-5C338AE86A47}" type="pres">
      <dgm:prSet presAssocID="{739AF7F8-1EA2-4132-845E-5A22F70F8A5C}" presName="rootnode" presStyleCnt="0">
        <dgm:presLayoutVars>
          <dgm:chMax/>
          <dgm:chPref/>
          <dgm:dir/>
          <dgm:animLvl val="lvl"/>
        </dgm:presLayoutVars>
      </dgm:prSet>
      <dgm:spPr/>
    </dgm:pt>
    <dgm:pt modelId="{AFE45CD8-57CA-492B-8C75-B575BDAF86A2}" type="pres">
      <dgm:prSet presAssocID="{83ABD32E-EE4B-4918-8DF7-B8B11254FEDE}" presName="composite" presStyleCnt="0"/>
      <dgm:spPr/>
    </dgm:pt>
    <dgm:pt modelId="{C019C3B1-2ECF-467F-AB5A-91A2DD1DC267}" type="pres">
      <dgm:prSet presAssocID="{83ABD32E-EE4B-4918-8DF7-B8B11254FEDE}" presName="LShape" presStyleLbl="alignNode1" presStyleIdx="0" presStyleCnt="9"/>
      <dgm:spPr/>
    </dgm:pt>
    <dgm:pt modelId="{6A21400E-82E6-4FE7-804A-A2022575C129}" type="pres">
      <dgm:prSet presAssocID="{83ABD32E-EE4B-4918-8DF7-B8B11254FEDE}" presName="ParentText" presStyleLbl="revTx" presStyleIdx="0" presStyleCnt="5">
        <dgm:presLayoutVars>
          <dgm:chMax val="0"/>
          <dgm:chPref val="0"/>
          <dgm:bulletEnabled val="1"/>
        </dgm:presLayoutVars>
      </dgm:prSet>
      <dgm:spPr/>
    </dgm:pt>
    <dgm:pt modelId="{F12A189A-E86E-4B31-AF7A-5FE135B5666B}" type="pres">
      <dgm:prSet presAssocID="{83ABD32E-EE4B-4918-8DF7-B8B11254FEDE}" presName="Triangle" presStyleLbl="alignNode1" presStyleIdx="1" presStyleCnt="9"/>
      <dgm:spPr/>
    </dgm:pt>
    <dgm:pt modelId="{8CD129E2-4E08-4169-A391-CF1B45E0EBA8}" type="pres">
      <dgm:prSet presAssocID="{4F10DBB0-D363-49F3-A0BC-2C9FA09F6FDF}" presName="sibTrans" presStyleCnt="0"/>
      <dgm:spPr/>
    </dgm:pt>
    <dgm:pt modelId="{F8431943-5885-4D11-B259-20645C915308}" type="pres">
      <dgm:prSet presAssocID="{4F10DBB0-D363-49F3-A0BC-2C9FA09F6FDF}" presName="space" presStyleCnt="0"/>
      <dgm:spPr/>
    </dgm:pt>
    <dgm:pt modelId="{9F834A29-2176-4858-A99D-002992E57B13}" type="pres">
      <dgm:prSet presAssocID="{8368906D-D134-4090-80AA-857C5AB46BC2}" presName="composite" presStyleCnt="0"/>
      <dgm:spPr/>
    </dgm:pt>
    <dgm:pt modelId="{30594548-3FF3-4EF1-89EA-184E5F380ADE}" type="pres">
      <dgm:prSet presAssocID="{8368906D-D134-4090-80AA-857C5AB46BC2}" presName="LShape" presStyleLbl="alignNode1" presStyleIdx="2" presStyleCnt="9"/>
      <dgm:spPr/>
    </dgm:pt>
    <dgm:pt modelId="{AC9AFAC7-BBB0-45E7-AED8-B8FBC3AB9CD7}" type="pres">
      <dgm:prSet presAssocID="{8368906D-D134-4090-80AA-857C5AB46BC2}" presName="ParentText" presStyleLbl="revTx" presStyleIdx="1" presStyleCnt="5" custScaleX="116742" custLinFactNeighborX="10354">
        <dgm:presLayoutVars>
          <dgm:chMax val="0"/>
          <dgm:chPref val="0"/>
          <dgm:bulletEnabled val="1"/>
        </dgm:presLayoutVars>
      </dgm:prSet>
      <dgm:spPr/>
    </dgm:pt>
    <dgm:pt modelId="{AE96A391-7134-4096-BAC6-E1DC9EEED3F3}" type="pres">
      <dgm:prSet presAssocID="{8368906D-D134-4090-80AA-857C5AB46BC2}" presName="Triangle" presStyleLbl="alignNode1" presStyleIdx="3" presStyleCnt="9"/>
      <dgm:spPr/>
    </dgm:pt>
    <dgm:pt modelId="{B4F6ADB5-FA9C-40A0-844F-471C9316094C}" type="pres">
      <dgm:prSet presAssocID="{66D5DB13-61BF-4CD3-90E8-B0E7FFB677B5}" presName="sibTrans" presStyleCnt="0"/>
      <dgm:spPr/>
    </dgm:pt>
    <dgm:pt modelId="{67A9D787-CA91-41F6-ACF8-69743E1344C1}" type="pres">
      <dgm:prSet presAssocID="{66D5DB13-61BF-4CD3-90E8-B0E7FFB677B5}" presName="space" presStyleCnt="0"/>
      <dgm:spPr/>
    </dgm:pt>
    <dgm:pt modelId="{9AD5D59E-B967-4240-BCFB-67C37E60F3DC}" type="pres">
      <dgm:prSet presAssocID="{678B32AA-6996-4508-B1DB-91635B41455E}" presName="composite" presStyleCnt="0"/>
      <dgm:spPr/>
    </dgm:pt>
    <dgm:pt modelId="{9490C6C4-8AA3-4E51-B03A-F0F86CC0CF02}" type="pres">
      <dgm:prSet presAssocID="{678B32AA-6996-4508-B1DB-91635B41455E}" presName="LShape" presStyleLbl="alignNode1" presStyleIdx="4" presStyleCnt="9"/>
      <dgm:spPr/>
    </dgm:pt>
    <dgm:pt modelId="{124E2942-041B-406C-98E6-2416415A6E1C}" type="pres">
      <dgm:prSet presAssocID="{678B32AA-6996-4508-B1DB-91635B41455E}" presName="ParentText" presStyleLbl="revTx" presStyleIdx="2" presStyleCnt="5">
        <dgm:presLayoutVars>
          <dgm:chMax val="0"/>
          <dgm:chPref val="0"/>
          <dgm:bulletEnabled val="1"/>
        </dgm:presLayoutVars>
      </dgm:prSet>
      <dgm:spPr/>
    </dgm:pt>
    <dgm:pt modelId="{DA9BFC78-9BA1-422C-9775-C13D6AF57B73}" type="pres">
      <dgm:prSet presAssocID="{678B32AA-6996-4508-B1DB-91635B41455E}" presName="Triangle" presStyleLbl="alignNode1" presStyleIdx="5" presStyleCnt="9"/>
      <dgm:spPr/>
    </dgm:pt>
    <dgm:pt modelId="{B03E6D61-A560-48A5-BBDC-8193E6FD109C}" type="pres">
      <dgm:prSet presAssocID="{9C25227C-8DA2-4103-A57D-19968C9D664E}" presName="sibTrans" presStyleCnt="0"/>
      <dgm:spPr/>
    </dgm:pt>
    <dgm:pt modelId="{FA25B446-D907-40F4-9EEC-8E214D6A795A}" type="pres">
      <dgm:prSet presAssocID="{9C25227C-8DA2-4103-A57D-19968C9D664E}" presName="space" presStyleCnt="0"/>
      <dgm:spPr/>
    </dgm:pt>
    <dgm:pt modelId="{4B632CC5-D096-4658-809A-B4D120D7E876}" type="pres">
      <dgm:prSet presAssocID="{5BA72B58-3C96-4C85-8BB3-90A637B37459}" presName="composite" presStyleCnt="0"/>
      <dgm:spPr/>
    </dgm:pt>
    <dgm:pt modelId="{A78401A1-A103-4988-B103-049FF3D10106}" type="pres">
      <dgm:prSet presAssocID="{5BA72B58-3C96-4C85-8BB3-90A637B37459}" presName="LShape" presStyleLbl="alignNode1" presStyleIdx="6" presStyleCnt="9"/>
      <dgm:spPr/>
    </dgm:pt>
    <dgm:pt modelId="{34531B5E-4A6A-43FB-B758-BB76A708072A}" type="pres">
      <dgm:prSet presAssocID="{5BA72B58-3C96-4C85-8BB3-90A637B37459}" presName="ParentText" presStyleLbl="revTx" presStyleIdx="3" presStyleCnt="5">
        <dgm:presLayoutVars>
          <dgm:chMax val="0"/>
          <dgm:chPref val="0"/>
          <dgm:bulletEnabled val="1"/>
        </dgm:presLayoutVars>
      </dgm:prSet>
      <dgm:spPr/>
    </dgm:pt>
    <dgm:pt modelId="{F8D002F3-4C0C-4475-BFAF-F6347F672B06}" type="pres">
      <dgm:prSet presAssocID="{5BA72B58-3C96-4C85-8BB3-90A637B37459}" presName="Triangle" presStyleLbl="alignNode1" presStyleIdx="7" presStyleCnt="9"/>
      <dgm:spPr/>
    </dgm:pt>
    <dgm:pt modelId="{09FB3EB8-A2AC-472D-98DD-50008548DD2A}" type="pres">
      <dgm:prSet presAssocID="{4E3BBDAD-8473-44F8-92D5-D618AB09B4DB}" presName="sibTrans" presStyleCnt="0"/>
      <dgm:spPr/>
    </dgm:pt>
    <dgm:pt modelId="{497C13C1-9264-4E68-B08A-D7AEBAA1EDBF}" type="pres">
      <dgm:prSet presAssocID="{4E3BBDAD-8473-44F8-92D5-D618AB09B4DB}" presName="space" presStyleCnt="0"/>
      <dgm:spPr/>
    </dgm:pt>
    <dgm:pt modelId="{4324CA81-8E50-4936-BC28-F71DA41EFCD0}" type="pres">
      <dgm:prSet presAssocID="{8C60BE8E-AA5A-45EE-8EAC-85A9D45A271C}" presName="composite" presStyleCnt="0"/>
      <dgm:spPr/>
    </dgm:pt>
    <dgm:pt modelId="{6F71BD9A-98FF-4B7B-BDA5-8F4FF64DCE4F}" type="pres">
      <dgm:prSet presAssocID="{8C60BE8E-AA5A-45EE-8EAC-85A9D45A271C}" presName="LShape" presStyleLbl="alignNode1" presStyleIdx="8" presStyleCnt="9"/>
      <dgm:spPr/>
    </dgm:pt>
    <dgm:pt modelId="{692AA3D9-F042-4D9F-9789-1A5F742814B1}" type="pres">
      <dgm:prSet presAssocID="{8C60BE8E-AA5A-45EE-8EAC-85A9D45A271C}" presName="ParentText" presStyleLbl="revTx" presStyleIdx="4" presStyleCnt="5">
        <dgm:presLayoutVars>
          <dgm:chMax val="0"/>
          <dgm:chPref val="0"/>
          <dgm:bulletEnabled val="1"/>
        </dgm:presLayoutVars>
      </dgm:prSet>
      <dgm:spPr/>
    </dgm:pt>
  </dgm:ptLst>
  <dgm:cxnLst>
    <dgm:cxn modelId="{E32AFF06-5410-4B0C-B910-05D7374A871B}" srcId="{739AF7F8-1EA2-4132-845E-5A22F70F8A5C}" destId="{8368906D-D134-4090-80AA-857C5AB46BC2}" srcOrd="1" destOrd="0" parTransId="{815F6007-C5C2-4559-80C0-1ED86664A133}" sibTransId="{66D5DB13-61BF-4CD3-90E8-B0E7FFB677B5}"/>
    <dgm:cxn modelId="{0D135E09-0A03-4408-9276-EA1D9119CF6E}" type="presOf" srcId="{678B32AA-6996-4508-B1DB-91635B41455E}" destId="{124E2942-041B-406C-98E6-2416415A6E1C}" srcOrd="0" destOrd="0" presId="urn:microsoft.com/office/officeart/2009/3/layout/StepUpProcess"/>
    <dgm:cxn modelId="{57B0993A-3725-4994-BAAD-8FFF96EE298E}" type="presOf" srcId="{5BA72B58-3C96-4C85-8BB3-90A637B37459}" destId="{34531B5E-4A6A-43FB-B758-BB76A708072A}" srcOrd="0" destOrd="0" presId="urn:microsoft.com/office/officeart/2009/3/layout/StepUpProcess"/>
    <dgm:cxn modelId="{30A12764-3273-454F-BDAA-72E771C8B702}" srcId="{739AF7F8-1EA2-4132-845E-5A22F70F8A5C}" destId="{5BA72B58-3C96-4C85-8BB3-90A637B37459}" srcOrd="3" destOrd="0" parTransId="{639DB2AA-9904-4EE5-A7AA-D57EEA6E4FD8}" sibTransId="{4E3BBDAD-8473-44F8-92D5-D618AB09B4DB}"/>
    <dgm:cxn modelId="{8ECBCD48-2345-415F-A643-9A659286341A}" srcId="{739AF7F8-1EA2-4132-845E-5A22F70F8A5C}" destId="{83ABD32E-EE4B-4918-8DF7-B8B11254FEDE}" srcOrd="0" destOrd="0" parTransId="{028E3952-79F5-4A23-90FA-E60B23ED341A}" sibTransId="{4F10DBB0-D363-49F3-A0BC-2C9FA09F6FDF}"/>
    <dgm:cxn modelId="{4D726D52-A3A4-498D-B4C8-62BDA18C14D6}" type="presOf" srcId="{8C60BE8E-AA5A-45EE-8EAC-85A9D45A271C}" destId="{692AA3D9-F042-4D9F-9789-1A5F742814B1}" srcOrd="0" destOrd="0" presId="urn:microsoft.com/office/officeart/2009/3/layout/StepUpProcess"/>
    <dgm:cxn modelId="{A68D9487-E507-4C24-9E37-58F986FACBC4}" type="presOf" srcId="{8368906D-D134-4090-80AA-857C5AB46BC2}" destId="{AC9AFAC7-BBB0-45E7-AED8-B8FBC3AB9CD7}" srcOrd="0" destOrd="0" presId="urn:microsoft.com/office/officeart/2009/3/layout/StepUpProcess"/>
    <dgm:cxn modelId="{E54C6BB7-DDF7-4EF3-A4D7-A94676BFF9FC}" type="presOf" srcId="{83ABD32E-EE4B-4918-8DF7-B8B11254FEDE}" destId="{6A21400E-82E6-4FE7-804A-A2022575C129}" srcOrd="0" destOrd="0" presId="urn:microsoft.com/office/officeart/2009/3/layout/StepUpProcess"/>
    <dgm:cxn modelId="{20B8BBF3-BC5F-4A72-9938-3FF1F4BBB2F2}" srcId="{739AF7F8-1EA2-4132-845E-5A22F70F8A5C}" destId="{678B32AA-6996-4508-B1DB-91635B41455E}" srcOrd="2" destOrd="0" parTransId="{F746A704-50BB-4D9E-91D9-155DE01B7CCA}" sibTransId="{9C25227C-8DA2-4103-A57D-19968C9D664E}"/>
    <dgm:cxn modelId="{A3BDCCF5-C5BF-4884-AC6C-6B5B23F53D43}" srcId="{739AF7F8-1EA2-4132-845E-5A22F70F8A5C}" destId="{8C60BE8E-AA5A-45EE-8EAC-85A9D45A271C}" srcOrd="4" destOrd="0" parTransId="{172B86CC-6D90-4A6A-A96C-85A31D238209}" sibTransId="{182C5F9D-3B7B-4705-984E-F989E747F757}"/>
    <dgm:cxn modelId="{A5F510FC-73FC-4F3E-88E1-9BAFC03C502B}" type="presOf" srcId="{739AF7F8-1EA2-4132-845E-5A22F70F8A5C}" destId="{E431C6D1-B5A2-40E3-9C8E-5C338AE86A47}" srcOrd="0" destOrd="0" presId="urn:microsoft.com/office/officeart/2009/3/layout/StepUpProcess"/>
    <dgm:cxn modelId="{7755C26E-701D-4700-998F-213407515BAA}" type="presParOf" srcId="{E431C6D1-B5A2-40E3-9C8E-5C338AE86A47}" destId="{AFE45CD8-57CA-492B-8C75-B575BDAF86A2}" srcOrd="0" destOrd="0" presId="urn:microsoft.com/office/officeart/2009/3/layout/StepUpProcess"/>
    <dgm:cxn modelId="{002C0C35-3930-4FBF-9465-3BD04A9AAD88}" type="presParOf" srcId="{AFE45CD8-57CA-492B-8C75-B575BDAF86A2}" destId="{C019C3B1-2ECF-467F-AB5A-91A2DD1DC267}" srcOrd="0" destOrd="0" presId="urn:microsoft.com/office/officeart/2009/3/layout/StepUpProcess"/>
    <dgm:cxn modelId="{E0C3B0C7-98B7-4228-AA5D-E3CBDD090242}" type="presParOf" srcId="{AFE45CD8-57CA-492B-8C75-B575BDAF86A2}" destId="{6A21400E-82E6-4FE7-804A-A2022575C129}" srcOrd="1" destOrd="0" presId="urn:microsoft.com/office/officeart/2009/3/layout/StepUpProcess"/>
    <dgm:cxn modelId="{731964D5-A095-45EC-99E0-FB5C8767A5A4}" type="presParOf" srcId="{AFE45CD8-57CA-492B-8C75-B575BDAF86A2}" destId="{F12A189A-E86E-4B31-AF7A-5FE135B5666B}" srcOrd="2" destOrd="0" presId="urn:microsoft.com/office/officeart/2009/3/layout/StepUpProcess"/>
    <dgm:cxn modelId="{3CB86AF8-E6EE-460A-9398-8B24245977F9}" type="presParOf" srcId="{E431C6D1-B5A2-40E3-9C8E-5C338AE86A47}" destId="{8CD129E2-4E08-4169-A391-CF1B45E0EBA8}" srcOrd="1" destOrd="0" presId="urn:microsoft.com/office/officeart/2009/3/layout/StepUpProcess"/>
    <dgm:cxn modelId="{CB045B96-6442-4D7E-8B25-0170C84F5C7E}" type="presParOf" srcId="{8CD129E2-4E08-4169-A391-CF1B45E0EBA8}" destId="{F8431943-5885-4D11-B259-20645C915308}" srcOrd="0" destOrd="0" presId="urn:microsoft.com/office/officeart/2009/3/layout/StepUpProcess"/>
    <dgm:cxn modelId="{55A5366D-715D-4B29-B743-575976939365}" type="presParOf" srcId="{E431C6D1-B5A2-40E3-9C8E-5C338AE86A47}" destId="{9F834A29-2176-4858-A99D-002992E57B13}" srcOrd="2" destOrd="0" presId="urn:microsoft.com/office/officeart/2009/3/layout/StepUpProcess"/>
    <dgm:cxn modelId="{1297CAE5-72E1-478E-8090-1E2C0EB91EA1}" type="presParOf" srcId="{9F834A29-2176-4858-A99D-002992E57B13}" destId="{30594548-3FF3-4EF1-89EA-184E5F380ADE}" srcOrd="0" destOrd="0" presId="urn:microsoft.com/office/officeart/2009/3/layout/StepUpProcess"/>
    <dgm:cxn modelId="{FDFF277B-196B-4D2A-80FB-F2D07A42D23B}" type="presParOf" srcId="{9F834A29-2176-4858-A99D-002992E57B13}" destId="{AC9AFAC7-BBB0-45E7-AED8-B8FBC3AB9CD7}" srcOrd="1" destOrd="0" presId="urn:microsoft.com/office/officeart/2009/3/layout/StepUpProcess"/>
    <dgm:cxn modelId="{7441464F-86D9-4D73-8A9C-1918224FCB7B}" type="presParOf" srcId="{9F834A29-2176-4858-A99D-002992E57B13}" destId="{AE96A391-7134-4096-BAC6-E1DC9EEED3F3}" srcOrd="2" destOrd="0" presId="urn:microsoft.com/office/officeart/2009/3/layout/StepUpProcess"/>
    <dgm:cxn modelId="{FDDDD3A4-EF8A-48AB-BF8E-0F2C57CD3F48}" type="presParOf" srcId="{E431C6D1-B5A2-40E3-9C8E-5C338AE86A47}" destId="{B4F6ADB5-FA9C-40A0-844F-471C9316094C}" srcOrd="3" destOrd="0" presId="urn:microsoft.com/office/officeart/2009/3/layout/StepUpProcess"/>
    <dgm:cxn modelId="{3FBDBF83-9BDB-46E4-96B5-CC412A683CE2}" type="presParOf" srcId="{B4F6ADB5-FA9C-40A0-844F-471C9316094C}" destId="{67A9D787-CA91-41F6-ACF8-69743E1344C1}" srcOrd="0" destOrd="0" presId="urn:microsoft.com/office/officeart/2009/3/layout/StepUpProcess"/>
    <dgm:cxn modelId="{00B85FE4-0EB1-4ADA-9817-B2D04AB519C5}" type="presParOf" srcId="{E431C6D1-B5A2-40E3-9C8E-5C338AE86A47}" destId="{9AD5D59E-B967-4240-BCFB-67C37E60F3DC}" srcOrd="4" destOrd="0" presId="urn:microsoft.com/office/officeart/2009/3/layout/StepUpProcess"/>
    <dgm:cxn modelId="{F4285788-C270-4754-BA5C-09561D1E323A}" type="presParOf" srcId="{9AD5D59E-B967-4240-BCFB-67C37E60F3DC}" destId="{9490C6C4-8AA3-4E51-B03A-F0F86CC0CF02}" srcOrd="0" destOrd="0" presId="urn:microsoft.com/office/officeart/2009/3/layout/StepUpProcess"/>
    <dgm:cxn modelId="{B052FB8A-39AA-43D8-A3DE-F68B2AFEB5BC}" type="presParOf" srcId="{9AD5D59E-B967-4240-BCFB-67C37E60F3DC}" destId="{124E2942-041B-406C-98E6-2416415A6E1C}" srcOrd="1" destOrd="0" presId="urn:microsoft.com/office/officeart/2009/3/layout/StepUpProcess"/>
    <dgm:cxn modelId="{3682AB95-484E-45AD-BE9A-7FAC4B1B3B10}" type="presParOf" srcId="{9AD5D59E-B967-4240-BCFB-67C37E60F3DC}" destId="{DA9BFC78-9BA1-422C-9775-C13D6AF57B73}" srcOrd="2" destOrd="0" presId="urn:microsoft.com/office/officeart/2009/3/layout/StepUpProcess"/>
    <dgm:cxn modelId="{6EFDFDAA-87FD-45DD-89DC-143CC7F12A6D}" type="presParOf" srcId="{E431C6D1-B5A2-40E3-9C8E-5C338AE86A47}" destId="{B03E6D61-A560-48A5-BBDC-8193E6FD109C}" srcOrd="5" destOrd="0" presId="urn:microsoft.com/office/officeart/2009/3/layout/StepUpProcess"/>
    <dgm:cxn modelId="{6C64BC36-3635-4EE1-8F56-9C1318506F43}" type="presParOf" srcId="{B03E6D61-A560-48A5-BBDC-8193E6FD109C}" destId="{FA25B446-D907-40F4-9EEC-8E214D6A795A}" srcOrd="0" destOrd="0" presId="urn:microsoft.com/office/officeart/2009/3/layout/StepUpProcess"/>
    <dgm:cxn modelId="{D7B547E3-7101-4440-9E73-CB83E44B40EE}" type="presParOf" srcId="{E431C6D1-B5A2-40E3-9C8E-5C338AE86A47}" destId="{4B632CC5-D096-4658-809A-B4D120D7E876}" srcOrd="6" destOrd="0" presId="urn:microsoft.com/office/officeart/2009/3/layout/StepUpProcess"/>
    <dgm:cxn modelId="{51B6F81A-9D5A-4FB4-A6FD-AD1D6133AA10}" type="presParOf" srcId="{4B632CC5-D096-4658-809A-B4D120D7E876}" destId="{A78401A1-A103-4988-B103-049FF3D10106}" srcOrd="0" destOrd="0" presId="urn:microsoft.com/office/officeart/2009/3/layout/StepUpProcess"/>
    <dgm:cxn modelId="{8E54F9A6-A9F6-4260-A860-8AB4B65DF178}" type="presParOf" srcId="{4B632CC5-D096-4658-809A-B4D120D7E876}" destId="{34531B5E-4A6A-43FB-B758-BB76A708072A}" srcOrd="1" destOrd="0" presId="urn:microsoft.com/office/officeart/2009/3/layout/StepUpProcess"/>
    <dgm:cxn modelId="{7BB26A19-979B-4932-9491-0402F5CC4A08}" type="presParOf" srcId="{4B632CC5-D096-4658-809A-B4D120D7E876}" destId="{F8D002F3-4C0C-4475-BFAF-F6347F672B06}" srcOrd="2" destOrd="0" presId="urn:microsoft.com/office/officeart/2009/3/layout/StepUpProcess"/>
    <dgm:cxn modelId="{152267C5-2EE6-4A5D-B91E-00C46AA7C6CE}" type="presParOf" srcId="{E431C6D1-B5A2-40E3-9C8E-5C338AE86A47}" destId="{09FB3EB8-A2AC-472D-98DD-50008548DD2A}" srcOrd="7" destOrd="0" presId="urn:microsoft.com/office/officeart/2009/3/layout/StepUpProcess"/>
    <dgm:cxn modelId="{C02D38E7-8DF5-4BAC-AF64-0B15C4A3D600}" type="presParOf" srcId="{09FB3EB8-A2AC-472D-98DD-50008548DD2A}" destId="{497C13C1-9264-4E68-B08A-D7AEBAA1EDBF}" srcOrd="0" destOrd="0" presId="urn:microsoft.com/office/officeart/2009/3/layout/StepUpProcess"/>
    <dgm:cxn modelId="{7EA595C0-31CF-4EF5-AC22-16A9A8C1BFBE}" type="presParOf" srcId="{E431C6D1-B5A2-40E3-9C8E-5C338AE86A47}" destId="{4324CA81-8E50-4936-BC28-F71DA41EFCD0}" srcOrd="8" destOrd="0" presId="urn:microsoft.com/office/officeart/2009/3/layout/StepUpProcess"/>
    <dgm:cxn modelId="{576CFA03-938A-4861-832E-D3FF9D48BC3F}" type="presParOf" srcId="{4324CA81-8E50-4936-BC28-F71DA41EFCD0}" destId="{6F71BD9A-98FF-4B7B-BDA5-8F4FF64DCE4F}" srcOrd="0" destOrd="0" presId="urn:microsoft.com/office/officeart/2009/3/layout/StepUpProcess"/>
    <dgm:cxn modelId="{8867A438-56BF-4E48-A334-0634710EB948}" type="presParOf" srcId="{4324CA81-8E50-4936-BC28-F71DA41EFCD0}" destId="{692AA3D9-F042-4D9F-9789-1A5F742814B1}"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B8E692-58FE-4B8C-9447-FE07DA061198}" type="doc">
      <dgm:prSet loTypeId="urn:microsoft.com/office/officeart/2016/7/layout/RepeatingBendingProcessNew" loCatId="process" qsTypeId="urn:microsoft.com/office/officeart/2005/8/quickstyle/3d1" qsCatId="3D" csTypeId="urn:microsoft.com/office/officeart/2005/8/colors/accent1_1" csCatId="accent1" phldr="1"/>
      <dgm:spPr/>
      <dgm:t>
        <a:bodyPr/>
        <a:lstStyle/>
        <a:p>
          <a:endParaRPr lang="en-US"/>
        </a:p>
      </dgm:t>
    </dgm:pt>
    <dgm:pt modelId="{1B8CBD6E-78B0-4E19-984F-5933C4EEEC45}">
      <dgm:prSet/>
      <dgm:spPr/>
      <dgm:t>
        <a:bodyPr/>
        <a:lstStyle/>
        <a:p>
          <a:r>
            <a:rPr lang="en-US" dirty="0"/>
            <a:t>Sinhala voice capturing by Android application</a:t>
          </a:r>
        </a:p>
      </dgm:t>
    </dgm:pt>
    <dgm:pt modelId="{8EDC6532-3EB5-4676-8123-E6152C05AE26}" type="parTrans" cxnId="{AC7839DC-1389-4D0A-A74C-9AF3F52E74FC}">
      <dgm:prSet/>
      <dgm:spPr/>
      <dgm:t>
        <a:bodyPr/>
        <a:lstStyle/>
        <a:p>
          <a:endParaRPr lang="en-US"/>
        </a:p>
      </dgm:t>
    </dgm:pt>
    <dgm:pt modelId="{C3F107EC-2574-409C-9B4B-EB21895826ED}" type="sibTrans" cxnId="{AC7839DC-1389-4D0A-A74C-9AF3F52E74FC}">
      <dgm:prSet/>
      <dgm:spPr/>
      <dgm:t>
        <a:bodyPr/>
        <a:lstStyle/>
        <a:p>
          <a:endParaRPr lang="en-US"/>
        </a:p>
      </dgm:t>
    </dgm:pt>
    <dgm:pt modelId="{88D1CC3A-DB72-4C8D-BABC-FE2EB8DC6D3E}">
      <dgm:prSet/>
      <dgm:spPr/>
      <dgm:t>
        <a:bodyPr/>
        <a:lstStyle/>
        <a:p>
          <a:r>
            <a:rPr lang="en-US" dirty="0"/>
            <a:t>Converting the captured voice input to an audio file</a:t>
          </a:r>
        </a:p>
      </dgm:t>
    </dgm:pt>
    <dgm:pt modelId="{F07119CF-CB9A-45A1-9BF8-82F2F24C9108}" type="parTrans" cxnId="{52EB49B3-2B3B-4042-AA2E-6B90FFF553A4}">
      <dgm:prSet/>
      <dgm:spPr/>
      <dgm:t>
        <a:bodyPr/>
        <a:lstStyle/>
        <a:p>
          <a:endParaRPr lang="en-US"/>
        </a:p>
      </dgm:t>
    </dgm:pt>
    <dgm:pt modelId="{D521193C-E91A-453B-83A9-19AA0FA42B28}" type="sibTrans" cxnId="{52EB49B3-2B3B-4042-AA2E-6B90FFF553A4}">
      <dgm:prSet/>
      <dgm:spPr/>
      <dgm:t>
        <a:bodyPr/>
        <a:lstStyle/>
        <a:p>
          <a:endParaRPr lang="en-US"/>
        </a:p>
      </dgm:t>
    </dgm:pt>
    <dgm:pt modelId="{AE8C522C-8910-4A69-8A23-D50097895981}">
      <dgm:prSet/>
      <dgm:spPr/>
      <dgm:t>
        <a:bodyPr/>
        <a:lstStyle/>
        <a:p>
          <a:r>
            <a:rPr lang="en-US" dirty="0"/>
            <a:t>Transferring the audio file to the backend through API</a:t>
          </a:r>
        </a:p>
      </dgm:t>
    </dgm:pt>
    <dgm:pt modelId="{184DBF48-D58F-42CC-85D5-0936235A7B7B}" type="parTrans" cxnId="{DA89D5B4-BA76-4927-9DDD-4912ACBE84FD}">
      <dgm:prSet/>
      <dgm:spPr/>
      <dgm:t>
        <a:bodyPr/>
        <a:lstStyle/>
        <a:p>
          <a:endParaRPr lang="en-US"/>
        </a:p>
      </dgm:t>
    </dgm:pt>
    <dgm:pt modelId="{CC495DD0-64C7-46E3-A313-5EC2E55858B7}" type="sibTrans" cxnId="{DA89D5B4-BA76-4927-9DDD-4912ACBE84FD}">
      <dgm:prSet/>
      <dgm:spPr/>
      <dgm:t>
        <a:bodyPr/>
        <a:lstStyle/>
        <a:p>
          <a:endParaRPr lang="en-US"/>
        </a:p>
      </dgm:t>
    </dgm:pt>
    <dgm:pt modelId="{B5AFB052-9072-4734-96D4-D961B63CDACE}">
      <dgm:prSet/>
      <dgm:spPr/>
      <dgm:t>
        <a:bodyPr/>
        <a:lstStyle/>
        <a:p>
          <a:r>
            <a:rPr lang="en-US" dirty="0"/>
            <a:t>Converting the audio file to a Sinhala text</a:t>
          </a:r>
        </a:p>
      </dgm:t>
    </dgm:pt>
    <dgm:pt modelId="{8FC7C15E-74C6-46F7-BDC8-0CDE0ECB3D91}" type="parTrans" cxnId="{7F2B10AE-1179-4B8C-93F7-102BF2CEC36E}">
      <dgm:prSet/>
      <dgm:spPr/>
      <dgm:t>
        <a:bodyPr/>
        <a:lstStyle/>
        <a:p>
          <a:endParaRPr lang="en-US"/>
        </a:p>
      </dgm:t>
    </dgm:pt>
    <dgm:pt modelId="{8EF50E07-4141-4160-BA23-4271D4267277}" type="sibTrans" cxnId="{7F2B10AE-1179-4B8C-93F7-102BF2CEC36E}">
      <dgm:prSet/>
      <dgm:spPr/>
      <dgm:t>
        <a:bodyPr/>
        <a:lstStyle/>
        <a:p>
          <a:endParaRPr lang="en-US"/>
        </a:p>
      </dgm:t>
    </dgm:pt>
    <dgm:pt modelId="{091CCE2E-AE76-4248-ACD7-366ABD4E1FC7}">
      <dgm:prSet/>
      <dgm:spPr/>
      <dgm:t>
        <a:bodyPr/>
        <a:lstStyle/>
        <a:p>
          <a:r>
            <a:rPr lang="en-US" dirty="0"/>
            <a:t>Transferring the Sinhala text output to the frontend through API </a:t>
          </a:r>
        </a:p>
      </dgm:t>
    </dgm:pt>
    <dgm:pt modelId="{247FE2D6-4D99-41C1-A42C-88C993A82C65}" type="parTrans" cxnId="{8D50DB85-3B13-4240-9D25-BFF0B63F5642}">
      <dgm:prSet/>
      <dgm:spPr/>
      <dgm:t>
        <a:bodyPr/>
        <a:lstStyle/>
        <a:p>
          <a:endParaRPr lang="en-US"/>
        </a:p>
      </dgm:t>
    </dgm:pt>
    <dgm:pt modelId="{9D9B43A6-71D8-45B3-8D16-860F2C2088DC}" type="sibTrans" cxnId="{8D50DB85-3B13-4240-9D25-BFF0B63F5642}">
      <dgm:prSet/>
      <dgm:spPr/>
      <dgm:t>
        <a:bodyPr/>
        <a:lstStyle/>
        <a:p>
          <a:endParaRPr lang="en-US"/>
        </a:p>
      </dgm:t>
    </dgm:pt>
    <dgm:pt modelId="{4C558048-1230-4C67-B5A1-6B4123B1EC39}">
      <dgm:prSet/>
      <dgm:spPr/>
      <dgm:t>
        <a:bodyPr/>
        <a:lstStyle/>
        <a:p>
          <a:r>
            <a:rPr lang="en-US" dirty="0"/>
            <a:t>Getting the English translation of the Sinhala text by using T5 model</a:t>
          </a:r>
        </a:p>
      </dgm:t>
    </dgm:pt>
    <dgm:pt modelId="{8D3DD0FE-7B09-4D41-93EC-9BF081C97B08}" type="parTrans" cxnId="{98674B28-9287-473A-9520-B5F01E975D63}">
      <dgm:prSet/>
      <dgm:spPr/>
      <dgm:t>
        <a:bodyPr/>
        <a:lstStyle/>
        <a:p>
          <a:endParaRPr lang="en-US"/>
        </a:p>
      </dgm:t>
    </dgm:pt>
    <dgm:pt modelId="{680A0A8E-1DEE-4E79-A665-30D2E7F32523}" type="sibTrans" cxnId="{98674B28-9287-473A-9520-B5F01E975D63}">
      <dgm:prSet/>
      <dgm:spPr/>
      <dgm:t>
        <a:bodyPr/>
        <a:lstStyle/>
        <a:p>
          <a:endParaRPr lang="en-US"/>
        </a:p>
      </dgm:t>
    </dgm:pt>
    <dgm:pt modelId="{C12D557C-3E9F-4C99-87F1-7DED88F42196}">
      <dgm:prSet/>
      <dgm:spPr/>
      <dgm:t>
        <a:bodyPr/>
        <a:lstStyle/>
        <a:p>
          <a:r>
            <a:rPr lang="en-US" dirty="0"/>
            <a:t>Transferring it to the Chat assistant</a:t>
          </a:r>
        </a:p>
      </dgm:t>
    </dgm:pt>
    <dgm:pt modelId="{3413C292-5697-4FC9-B269-54CEFEC43903}" type="parTrans" cxnId="{BA0970C2-1DEA-4A73-AF48-B131979FFEA9}">
      <dgm:prSet/>
      <dgm:spPr/>
      <dgm:t>
        <a:bodyPr/>
        <a:lstStyle/>
        <a:p>
          <a:endParaRPr lang="en-US"/>
        </a:p>
      </dgm:t>
    </dgm:pt>
    <dgm:pt modelId="{F147CA87-5083-4E73-8438-2A4A4105242B}" type="sibTrans" cxnId="{BA0970C2-1DEA-4A73-AF48-B131979FFEA9}">
      <dgm:prSet/>
      <dgm:spPr/>
      <dgm:t>
        <a:bodyPr/>
        <a:lstStyle/>
        <a:p>
          <a:endParaRPr lang="en-US"/>
        </a:p>
      </dgm:t>
    </dgm:pt>
    <dgm:pt modelId="{EEDAD901-6C94-E240-93A9-0A1069895CEF}" type="pres">
      <dgm:prSet presAssocID="{42B8E692-58FE-4B8C-9447-FE07DA061198}" presName="Name0" presStyleCnt="0">
        <dgm:presLayoutVars>
          <dgm:dir/>
          <dgm:resizeHandles val="exact"/>
        </dgm:presLayoutVars>
      </dgm:prSet>
      <dgm:spPr/>
    </dgm:pt>
    <dgm:pt modelId="{BE2B597E-6F17-EB4A-9E95-63BDF6E7459C}" type="pres">
      <dgm:prSet presAssocID="{1B8CBD6E-78B0-4E19-984F-5933C4EEEC45}" presName="node" presStyleLbl="node1" presStyleIdx="0" presStyleCnt="7">
        <dgm:presLayoutVars>
          <dgm:bulletEnabled val="1"/>
        </dgm:presLayoutVars>
      </dgm:prSet>
      <dgm:spPr/>
    </dgm:pt>
    <dgm:pt modelId="{C8C96141-9306-1440-AA68-1E51F4C00ECF}" type="pres">
      <dgm:prSet presAssocID="{C3F107EC-2574-409C-9B4B-EB21895826ED}" presName="sibTrans" presStyleLbl="sibTrans1D1" presStyleIdx="0" presStyleCnt="6"/>
      <dgm:spPr/>
    </dgm:pt>
    <dgm:pt modelId="{A619C4F4-227D-BC4B-A300-AACC1C960813}" type="pres">
      <dgm:prSet presAssocID="{C3F107EC-2574-409C-9B4B-EB21895826ED}" presName="connectorText" presStyleLbl="sibTrans1D1" presStyleIdx="0" presStyleCnt="6"/>
      <dgm:spPr/>
    </dgm:pt>
    <dgm:pt modelId="{FBA23E91-2CAA-7543-B7CF-17B34A4A5729}" type="pres">
      <dgm:prSet presAssocID="{88D1CC3A-DB72-4C8D-BABC-FE2EB8DC6D3E}" presName="node" presStyleLbl="node1" presStyleIdx="1" presStyleCnt="7">
        <dgm:presLayoutVars>
          <dgm:bulletEnabled val="1"/>
        </dgm:presLayoutVars>
      </dgm:prSet>
      <dgm:spPr/>
    </dgm:pt>
    <dgm:pt modelId="{03CF891A-D00D-6942-922A-493BF8CB7DB0}" type="pres">
      <dgm:prSet presAssocID="{D521193C-E91A-453B-83A9-19AA0FA42B28}" presName="sibTrans" presStyleLbl="sibTrans1D1" presStyleIdx="1" presStyleCnt="6"/>
      <dgm:spPr/>
    </dgm:pt>
    <dgm:pt modelId="{4056508E-D232-664D-BC8C-8DE981025F0F}" type="pres">
      <dgm:prSet presAssocID="{D521193C-E91A-453B-83A9-19AA0FA42B28}" presName="connectorText" presStyleLbl="sibTrans1D1" presStyleIdx="1" presStyleCnt="6"/>
      <dgm:spPr/>
    </dgm:pt>
    <dgm:pt modelId="{E187DCBA-1945-D949-87F7-B3B7E4428FBC}" type="pres">
      <dgm:prSet presAssocID="{AE8C522C-8910-4A69-8A23-D50097895981}" presName="node" presStyleLbl="node1" presStyleIdx="2" presStyleCnt="7">
        <dgm:presLayoutVars>
          <dgm:bulletEnabled val="1"/>
        </dgm:presLayoutVars>
      </dgm:prSet>
      <dgm:spPr/>
    </dgm:pt>
    <dgm:pt modelId="{7D5063AE-B760-D847-836E-3B9B1BBD128A}" type="pres">
      <dgm:prSet presAssocID="{CC495DD0-64C7-46E3-A313-5EC2E55858B7}" presName="sibTrans" presStyleLbl="sibTrans1D1" presStyleIdx="2" presStyleCnt="6"/>
      <dgm:spPr/>
    </dgm:pt>
    <dgm:pt modelId="{62F0265D-3D38-0D47-BA50-31A67A8DFA8C}" type="pres">
      <dgm:prSet presAssocID="{CC495DD0-64C7-46E3-A313-5EC2E55858B7}" presName="connectorText" presStyleLbl="sibTrans1D1" presStyleIdx="2" presStyleCnt="6"/>
      <dgm:spPr/>
    </dgm:pt>
    <dgm:pt modelId="{37A59885-364A-2841-87BC-6D682A053EDB}" type="pres">
      <dgm:prSet presAssocID="{B5AFB052-9072-4734-96D4-D961B63CDACE}" presName="node" presStyleLbl="node1" presStyleIdx="3" presStyleCnt="7">
        <dgm:presLayoutVars>
          <dgm:bulletEnabled val="1"/>
        </dgm:presLayoutVars>
      </dgm:prSet>
      <dgm:spPr/>
    </dgm:pt>
    <dgm:pt modelId="{87140564-299C-864D-B856-3C22C3D4140A}" type="pres">
      <dgm:prSet presAssocID="{8EF50E07-4141-4160-BA23-4271D4267277}" presName="sibTrans" presStyleLbl="sibTrans1D1" presStyleIdx="3" presStyleCnt="6"/>
      <dgm:spPr/>
    </dgm:pt>
    <dgm:pt modelId="{683D4F4B-E26A-6D42-BAE6-F57147F30071}" type="pres">
      <dgm:prSet presAssocID="{8EF50E07-4141-4160-BA23-4271D4267277}" presName="connectorText" presStyleLbl="sibTrans1D1" presStyleIdx="3" presStyleCnt="6"/>
      <dgm:spPr/>
    </dgm:pt>
    <dgm:pt modelId="{9CF90DFC-ACA4-304E-B730-FD97006049CC}" type="pres">
      <dgm:prSet presAssocID="{091CCE2E-AE76-4248-ACD7-366ABD4E1FC7}" presName="node" presStyleLbl="node1" presStyleIdx="4" presStyleCnt="7">
        <dgm:presLayoutVars>
          <dgm:bulletEnabled val="1"/>
        </dgm:presLayoutVars>
      </dgm:prSet>
      <dgm:spPr/>
    </dgm:pt>
    <dgm:pt modelId="{2F65A915-AA55-DC46-A2B1-191AA942602E}" type="pres">
      <dgm:prSet presAssocID="{9D9B43A6-71D8-45B3-8D16-860F2C2088DC}" presName="sibTrans" presStyleLbl="sibTrans1D1" presStyleIdx="4" presStyleCnt="6"/>
      <dgm:spPr/>
    </dgm:pt>
    <dgm:pt modelId="{C0170971-10AB-1A41-84B2-17806F67FECB}" type="pres">
      <dgm:prSet presAssocID="{9D9B43A6-71D8-45B3-8D16-860F2C2088DC}" presName="connectorText" presStyleLbl="sibTrans1D1" presStyleIdx="4" presStyleCnt="6"/>
      <dgm:spPr/>
    </dgm:pt>
    <dgm:pt modelId="{E9A4D2F8-81D7-CD47-9936-95FB6CB934D1}" type="pres">
      <dgm:prSet presAssocID="{4C558048-1230-4C67-B5A1-6B4123B1EC39}" presName="node" presStyleLbl="node1" presStyleIdx="5" presStyleCnt="7">
        <dgm:presLayoutVars>
          <dgm:bulletEnabled val="1"/>
        </dgm:presLayoutVars>
      </dgm:prSet>
      <dgm:spPr/>
    </dgm:pt>
    <dgm:pt modelId="{1DBEFA0E-264E-764C-9F90-997B2ADD64F9}" type="pres">
      <dgm:prSet presAssocID="{680A0A8E-1DEE-4E79-A665-30D2E7F32523}" presName="sibTrans" presStyleLbl="sibTrans1D1" presStyleIdx="5" presStyleCnt="6"/>
      <dgm:spPr/>
    </dgm:pt>
    <dgm:pt modelId="{08E80AC0-54C8-3446-AFAA-8583ED87FD34}" type="pres">
      <dgm:prSet presAssocID="{680A0A8E-1DEE-4E79-A665-30D2E7F32523}" presName="connectorText" presStyleLbl="sibTrans1D1" presStyleIdx="5" presStyleCnt="6"/>
      <dgm:spPr/>
    </dgm:pt>
    <dgm:pt modelId="{D8592D1A-2232-2B45-9878-1088DDC4A4C3}" type="pres">
      <dgm:prSet presAssocID="{C12D557C-3E9F-4C99-87F1-7DED88F42196}" presName="node" presStyleLbl="node1" presStyleIdx="6" presStyleCnt="7">
        <dgm:presLayoutVars>
          <dgm:bulletEnabled val="1"/>
        </dgm:presLayoutVars>
      </dgm:prSet>
      <dgm:spPr/>
    </dgm:pt>
  </dgm:ptLst>
  <dgm:cxnLst>
    <dgm:cxn modelId="{98674B28-9287-473A-9520-B5F01E975D63}" srcId="{42B8E692-58FE-4B8C-9447-FE07DA061198}" destId="{4C558048-1230-4C67-B5A1-6B4123B1EC39}" srcOrd="5" destOrd="0" parTransId="{8D3DD0FE-7B09-4D41-93EC-9BF081C97B08}" sibTransId="{680A0A8E-1DEE-4E79-A665-30D2E7F32523}"/>
    <dgm:cxn modelId="{BB538439-D1C1-C74E-9070-D0B7D30CC6A1}" type="presOf" srcId="{8EF50E07-4141-4160-BA23-4271D4267277}" destId="{683D4F4B-E26A-6D42-BAE6-F57147F30071}" srcOrd="1" destOrd="0" presId="urn:microsoft.com/office/officeart/2016/7/layout/RepeatingBendingProcessNew"/>
    <dgm:cxn modelId="{A65DA739-A092-C945-9F93-2192481E1F40}" type="presOf" srcId="{4C558048-1230-4C67-B5A1-6B4123B1EC39}" destId="{E9A4D2F8-81D7-CD47-9936-95FB6CB934D1}" srcOrd="0" destOrd="0" presId="urn:microsoft.com/office/officeart/2016/7/layout/RepeatingBendingProcessNew"/>
    <dgm:cxn modelId="{CEE8E869-55F4-CA43-BC20-A7ED208B832E}" type="presOf" srcId="{680A0A8E-1DEE-4E79-A665-30D2E7F32523}" destId="{08E80AC0-54C8-3446-AFAA-8583ED87FD34}" srcOrd="1" destOrd="0" presId="urn:microsoft.com/office/officeart/2016/7/layout/RepeatingBendingProcessNew"/>
    <dgm:cxn modelId="{8D50DB85-3B13-4240-9D25-BFF0B63F5642}" srcId="{42B8E692-58FE-4B8C-9447-FE07DA061198}" destId="{091CCE2E-AE76-4248-ACD7-366ABD4E1FC7}" srcOrd="4" destOrd="0" parTransId="{247FE2D6-4D99-41C1-A42C-88C993A82C65}" sibTransId="{9D9B43A6-71D8-45B3-8D16-860F2C2088DC}"/>
    <dgm:cxn modelId="{7D330286-5F0D-D24E-B98A-AD2ECD0B3529}" type="presOf" srcId="{1B8CBD6E-78B0-4E19-984F-5933C4EEEC45}" destId="{BE2B597E-6F17-EB4A-9E95-63BDF6E7459C}" srcOrd="0" destOrd="0" presId="urn:microsoft.com/office/officeart/2016/7/layout/RepeatingBendingProcessNew"/>
    <dgm:cxn modelId="{601A4891-474E-AF49-AD38-D14CB799F764}" type="presOf" srcId="{C3F107EC-2574-409C-9B4B-EB21895826ED}" destId="{A619C4F4-227D-BC4B-A300-AACC1C960813}" srcOrd="1" destOrd="0" presId="urn:microsoft.com/office/officeart/2016/7/layout/RepeatingBendingProcessNew"/>
    <dgm:cxn modelId="{6F398C92-B094-DE47-9721-E6EB76AD61CA}" type="presOf" srcId="{680A0A8E-1DEE-4E79-A665-30D2E7F32523}" destId="{1DBEFA0E-264E-764C-9F90-997B2ADD64F9}" srcOrd="0" destOrd="0" presId="urn:microsoft.com/office/officeart/2016/7/layout/RepeatingBendingProcessNew"/>
    <dgm:cxn modelId="{AE4F5FA9-8ECF-EA45-BCDB-15E7C7431818}" type="presOf" srcId="{8EF50E07-4141-4160-BA23-4271D4267277}" destId="{87140564-299C-864D-B856-3C22C3D4140A}" srcOrd="0" destOrd="0" presId="urn:microsoft.com/office/officeart/2016/7/layout/RepeatingBendingProcessNew"/>
    <dgm:cxn modelId="{F21A6DAD-2A6D-C447-BFAD-F44CA25ECA50}" type="presOf" srcId="{9D9B43A6-71D8-45B3-8D16-860F2C2088DC}" destId="{C0170971-10AB-1A41-84B2-17806F67FECB}" srcOrd="1" destOrd="0" presId="urn:microsoft.com/office/officeart/2016/7/layout/RepeatingBendingProcessNew"/>
    <dgm:cxn modelId="{7F2B10AE-1179-4B8C-93F7-102BF2CEC36E}" srcId="{42B8E692-58FE-4B8C-9447-FE07DA061198}" destId="{B5AFB052-9072-4734-96D4-D961B63CDACE}" srcOrd="3" destOrd="0" parTransId="{8FC7C15E-74C6-46F7-BDC8-0CDE0ECB3D91}" sibTransId="{8EF50E07-4141-4160-BA23-4271D4267277}"/>
    <dgm:cxn modelId="{21DDFAB2-741B-7B4A-BE70-E0D07A106E5F}" type="presOf" srcId="{B5AFB052-9072-4734-96D4-D961B63CDACE}" destId="{37A59885-364A-2841-87BC-6D682A053EDB}" srcOrd="0" destOrd="0" presId="urn:microsoft.com/office/officeart/2016/7/layout/RepeatingBendingProcessNew"/>
    <dgm:cxn modelId="{52EB49B3-2B3B-4042-AA2E-6B90FFF553A4}" srcId="{42B8E692-58FE-4B8C-9447-FE07DA061198}" destId="{88D1CC3A-DB72-4C8D-BABC-FE2EB8DC6D3E}" srcOrd="1" destOrd="0" parTransId="{F07119CF-CB9A-45A1-9BF8-82F2F24C9108}" sibTransId="{D521193C-E91A-453B-83A9-19AA0FA42B28}"/>
    <dgm:cxn modelId="{DA89D5B4-BA76-4927-9DDD-4912ACBE84FD}" srcId="{42B8E692-58FE-4B8C-9447-FE07DA061198}" destId="{AE8C522C-8910-4A69-8A23-D50097895981}" srcOrd="2" destOrd="0" parTransId="{184DBF48-D58F-42CC-85D5-0936235A7B7B}" sibTransId="{CC495DD0-64C7-46E3-A313-5EC2E55858B7}"/>
    <dgm:cxn modelId="{CA5563BE-8A76-C747-A00A-A4E711379DBE}" type="presOf" srcId="{D521193C-E91A-453B-83A9-19AA0FA42B28}" destId="{03CF891A-D00D-6942-922A-493BF8CB7DB0}" srcOrd="0" destOrd="0" presId="urn:microsoft.com/office/officeart/2016/7/layout/RepeatingBendingProcessNew"/>
    <dgm:cxn modelId="{7C6644C2-33C2-374C-A24C-134EA77C1AE0}" type="presOf" srcId="{C3F107EC-2574-409C-9B4B-EB21895826ED}" destId="{C8C96141-9306-1440-AA68-1E51F4C00ECF}" srcOrd="0" destOrd="0" presId="urn:microsoft.com/office/officeart/2016/7/layout/RepeatingBendingProcessNew"/>
    <dgm:cxn modelId="{BA0970C2-1DEA-4A73-AF48-B131979FFEA9}" srcId="{42B8E692-58FE-4B8C-9447-FE07DA061198}" destId="{C12D557C-3E9F-4C99-87F1-7DED88F42196}" srcOrd="6" destOrd="0" parTransId="{3413C292-5697-4FC9-B269-54CEFEC43903}" sibTransId="{F147CA87-5083-4E73-8438-2A4A4105242B}"/>
    <dgm:cxn modelId="{BD3D9CC8-89CF-AD4E-BA98-422842A46911}" type="presOf" srcId="{CC495DD0-64C7-46E3-A313-5EC2E55858B7}" destId="{7D5063AE-B760-D847-836E-3B9B1BBD128A}" srcOrd="0" destOrd="0" presId="urn:microsoft.com/office/officeart/2016/7/layout/RepeatingBendingProcessNew"/>
    <dgm:cxn modelId="{1E05D6D6-A2FF-3043-96EC-775EC63EE36D}" type="presOf" srcId="{D521193C-E91A-453B-83A9-19AA0FA42B28}" destId="{4056508E-D232-664D-BC8C-8DE981025F0F}" srcOrd="1" destOrd="0" presId="urn:microsoft.com/office/officeart/2016/7/layout/RepeatingBendingProcessNew"/>
    <dgm:cxn modelId="{D90592D9-8FF1-954E-A004-215A869EFE24}" type="presOf" srcId="{AE8C522C-8910-4A69-8A23-D50097895981}" destId="{E187DCBA-1945-D949-87F7-B3B7E4428FBC}" srcOrd="0" destOrd="0" presId="urn:microsoft.com/office/officeart/2016/7/layout/RepeatingBendingProcessNew"/>
    <dgm:cxn modelId="{88AAD5DB-6A77-4D4A-A34A-AF31651E5007}" type="presOf" srcId="{091CCE2E-AE76-4248-ACD7-366ABD4E1FC7}" destId="{9CF90DFC-ACA4-304E-B730-FD97006049CC}" srcOrd="0" destOrd="0" presId="urn:microsoft.com/office/officeart/2016/7/layout/RepeatingBendingProcessNew"/>
    <dgm:cxn modelId="{2446E2DB-E1D9-4F40-AAE8-95FABCADD484}" type="presOf" srcId="{9D9B43A6-71D8-45B3-8D16-860F2C2088DC}" destId="{2F65A915-AA55-DC46-A2B1-191AA942602E}" srcOrd="0" destOrd="0" presId="urn:microsoft.com/office/officeart/2016/7/layout/RepeatingBendingProcessNew"/>
    <dgm:cxn modelId="{AC7839DC-1389-4D0A-A74C-9AF3F52E74FC}" srcId="{42B8E692-58FE-4B8C-9447-FE07DA061198}" destId="{1B8CBD6E-78B0-4E19-984F-5933C4EEEC45}" srcOrd="0" destOrd="0" parTransId="{8EDC6532-3EB5-4676-8123-E6152C05AE26}" sibTransId="{C3F107EC-2574-409C-9B4B-EB21895826ED}"/>
    <dgm:cxn modelId="{41F8A8DE-EDC6-EC4B-8FFC-3050EAC7F1AF}" type="presOf" srcId="{C12D557C-3E9F-4C99-87F1-7DED88F42196}" destId="{D8592D1A-2232-2B45-9878-1088DDC4A4C3}" srcOrd="0" destOrd="0" presId="urn:microsoft.com/office/officeart/2016/7/layout/RepeatingBendingProcessNew"/>
    <dgm:cxn modelId="{C82A5EF0-7DCA-F34E-8688-9D46A83F4AA7}" type="presOf" srcId="{CC495DD0-64C7-46E3-A313-5EC2E55858B7}" destId="{62F0265D-3D38-0D47-BA50-31A67A8DFA8C}" srcOrd="1" destOrd="0" presId="urn:microsoft.com/office/officeart/2016/7/layout/RepeatingBendingProcessNew"/>
    <dgm:cxn modelId="{573F1EF3-7BBC-A641-B9DC-11D6E6BAB253}" type="presOf" srcId="{42B8E692-58FE-4B8C-9447-FE07DA061198}" destId="{EEDAD901-6C94-E240-93A9-0A1069895CEF}" srcOrd="0" destOrd="0" presId="urn:microsoft.com/office/officeart/2016/7/layout/RepeatingBendingProcessNew"/>
    <dgm:cxn modelId="{179F4EF4-BEE4-9F43-8BD3-222D06F6A1ED}" type="presOf" srcId="{88D1CC3A-DB72-4C8D-BABC-FE2EB8DC6D3E}" destId="{FBA23E91-2CAA-7543-B7CF-17B34A4A5729}" srcOrd="0" destOrd="0" presId="urn:microsoft.com/office/officeart/2016/7/layout/RepeatingBendingProcessNew"/>
    <dgm:cxn modelId="{69D85696-DF47-B847-9A13-E7D74421E176}" type="presParOf" srcId="{EEDAD901-6C94-E240-93A9-0A1069895CEF}" destId="{BE2B597E-6F17-EB4A-9E95-63BDF6E7459C}" srcOrd="0" destOrd="0" presId="urn:microsoft.com/office/officeart/2016/7/layout/RepeatingBendingProcessNew"/>
    <dgm:cxn modelId="{4FA5E840-CDE2-0F4C-91C6-2FEB956AEA37}" type="presParOf" srcId="{EEDAD901-6C94-E240-93A9-0A1069895CEF}" destId="{C8C96141-9306-1440-AA68-1E51F4C00ECF}" srcOrd="1" destOrd="0" presId="urn:microsoft.com/office/officeart/2016/7/layout/RepeatingBendingProcessNew"/>
    <dgm:cxn modelId="{11A36EC4-9037-C348-98B4-8889555B1841}" type="presParOf" srcId="{C8C96141-9306-1440-AA68-1E51F4C00ECF}" destId="{A619C4F4-227D-BC4B-A300-AACC1C960813}" srcOrd="0" destOrd="0" presId="urn:microsoft.com/office/officeart/2016/7/layout/RepeatingBendingProcessNew"/>
    <dgm:cxn modelId="{E3709459-DBF0-0D43-9552-003C42D5DD32}" type="presParOf" srcId="{EEDAD901-6C94-E240-93A9-0A1069895CEF}" destId="{FBA23E91-2CAA-7543-B7CF-17B34A4A5729}" srcOrd="2" destOrd="0" presId="urn:microsoft.com/office/officeart/2016/7/layout/RepeatingBendingProcessNew"/>
    <dgm:cxn modelId="{B2341E92-DC1B-AF47-9EFE-437A0D07E2D4}" type="presParOf" srcId="{EEDAD901-6C94-E240-93A9-0A1069895CEF}" destId="{03CF891A-D00D-6942-922A-493BF8CB7DB0}" srcOrd="3" destOrd="0" presId="urn:microsoft.com/office/officeart/2016/7/layout/RepeatingBendingProcessNew"/>
    <dgm:cxn modelId="{45306D4E-7F84-7A45-832D-ED4A4BB6C00F}" type="presParOf" srcId="{03CF891A-D00D-6942-922A-493BF8CB7DB0}" destId="{4056508E-D232-664D-BC8C-8DE981025F0F}" srcOrd="0" destOrd="0" presId="urn:microsoft.com/office/officeart/2016/7/layout/RepeatingBendingProcessNew"/>
    <dgm:cxn modelId="{81375D75-427D-724A-9655-B2FB232B40E9}" type="presParOf" srcId="{EEDAD901-6C94-E240-93A9-0A1069895CEF}" destId="{E187DCBA-1945-D949-87F7-B3B7E4428FBC}" srcOrd="4" destOrd="0" presId="urn:microsoft.com/office/officeart/2016/7/layout/RepeatingBendingProcessNew"/>
    <dgm:cxn modelId="{F115F8E7-886E-2C44-AE75-6177819ABEDB}" type="presParOf" srcId="{EEDAD901-6C94-E240-93A9-0A1069895CEF}" destId="{7D5063AE-B760-D847-836E-3B9B1BBD128A}" srcOrd="5" destOrd="0" presId="urn:microsoft.com/office/officeart/2016/7/layout/RepeatingBendingProcessNew"/>
    <dgm:cxn modelId="{560E0BEA-978D-A144-A2DD-C60495AAA345}" type="presParOf" srcId="{7D5063AE-B760-D847-836E-3B9B1BBD128A}" destId="{62F0265D-3D38-0D47-BA50-31A67A8DFA8C}" srcOrd="0" destOrd="0" presId="urn:microsoft.com/office/officeart/2016/7/layout/RepeatingBendingProcessNew"/>
    <dgm:cxn modelId="{ECE6D016-E659-B448-968B-F4D9101CAFED}" type="presParOf" srcId="{EEDAD901-6C94-E240-93A9-0A1069895CEF}" destId="{37A59885-364A-2841-87BC-6D682A053EDB}" srcOrd="6" destOrd="0" presId="urn:microsoft.com/office/officeart/2016/7/layout/RepeatingBendingProcessNew"/>
    <dgm:cxn modelId="{F7C3A18E-B6E1-5D48-99BB-A4BE0013757F}" type="presParOf" srcId="{EEDAD901-6C94-E240-93A9-0A1069895CEF}" destId="{87140564-299C-864D-B856-3C22C3D4140A}" srcOrd="7" destOrd="0" presId="urn:microsoft.com/office/officeart/2016/7/layout/RepeatingBendingProcessNew"/>
    <dgm:cxn modelId="{7C62A202-0912-534D-B287-2A01975BEC13}" type="presParOf" srcId="{87140564-299C-864D-B856-3C22C3D4140A}" destId="{683D4F4B-E26A-6D42-BAE6-F57147F30071}" srcOrd="0" destOrd="0" presId="urn:microsoft.com/office/officeart/2016/7/layout/RepeatingBendingProcessNew"/>
    <dgm:cxn modelId="{2B3C3F2E-8764-5048-A399-BB5D49F1B0B4}" type="presParOf" srcId="{EEDAD901-6C94-E240-93A9-0A1069895CEF}" destId="{9CF90DFC-ACA4-304E-B730-FD97006049CC}" srcOrd="8" destOrd="0" presId="urn:microsoft.com/office/officeart/2016/7/layout/RepeatingBendingProcessNew"/>
    <dgm:cxn modelId="{0712FBC7-1812-7A43-96F3-D7A0EC1521DC}" type="presParOf" srcId="{EEDAD901-6C94-E240-93A9-0A1069895CEF}" destId="{2F65A915-AA55-DC46-A2B1-191AA942602E}" srcOrd="9" destOrd="0" presId="urn:microsoft.com/office/officeart/2016/7/layout/RepeatingBendingProcessNew"/>
    <dgm:cxn modelId="{E290E795-292E-DD44-8200-DCC4AD6E1C31}" type="presParOf" srcId="{2F65A915-AA55-DC46-A2B1-191AA942602E}" destId="{C0170971-10AB-1A41-84B2-17806F67FECB}" srcOrd="0" destOrd="0" presId="urn:microsoft.com/office/officeart/2016/7/layout/RepeatingBendingProcessNew"/>
    <dgm:cxn modelId="{62BDE71A-E081-4E4E-8E81-194D754DA5B4}" type="presParOf" srcId="{EEDAD901-6C94-E240-93A9-0A1069895CEF}" destId="{E9A4D2F8-81D7-CD47-9936-95FB6CB934D1}" srcOrd="10" destOrd="0" presId="urn:microsoft.com/office/officeart/2016/7/layout/RepeatingBendingProcessNew"/>
    <dgm:cxn modelId="{DDB331C6-6A13-244A-8C66-3DCDF1E15119}" type="presParOf" srcId="{EEDAD901-6C94-E240-93A9-0A1069895CEF}" destId="{1DBEFA0E-264E-764C-9F90-997B2ADD64F9}" srcOrd="11" destOrd="0" presId="urn:microsoft.com/office/officeart/2016/7/layout/RepeatingBendingProcessNew"/>
    <dgm:cxn modelId="{F49CE644-7ACB-9945-BBF4-B0B1AB1BDA27}" type="presParOf" srcId="{1DBEFA0E-264E-764C-9F90-997B2ADD64F9}" destId="{08E80AC0-54C8-3446-AFAA-8583ED87FD34}" srcOrd="0" destOrd="0" presId="urn:microsoft.com/office/officeart/2016/7/layout/RepeatingBendingProcessNew"/>
    <dgm:cxn modelId="{72582574-A3C0-644E-821E-9ED407E75BD8}" type="presParOf" srcId="{EEDAD901-6C94-E240-93A9-0A1069895CEF}" destId="{D8592D1A-2232-2B45-9878-1088DDC4A4C3}"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9AF7F8-1EA2-4132-845E-5A22F70F8A5C}"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83ABD32E-EE4B-4918-8DF7-B8B11254FEDE}">
      <dgm:prSet custT="1"/>
      <dgm:spPr/>
      <dgm:t>
        <a:bodyPr/>
        <a:lstStyle/>
        <a:p>
          <a:r>
            <a:rPr lang="en-US" sz="1600" b="0" i="0" dirty="0"/>
            <a:t>As a first step I Learned technology from </a:t>
          </a:r>
          <a:r>
            <a:rPr lang="en-GB" sz="1600" b="0" i="0" dirty="0"/>
            <a:t>scratch, because of less experience in python programming.</a:t>
          </a:r>
          <a:endParaRPr lang="en-US" sz="1600" dirty="0"/>
        </a:p>
      </dgm:t>
    </dgm:pt>
    <dgm:pt modelId="{028E3952-79F5-4A23-90FA-E60B23ED341A}" type="parTrans" cxnId="{8ECBCD48-2345-415F-A643-9A659286341A}">
      <dgm:prSet/>
      <dgm:spPr/>
      <dgm:t>
        <a:bodyPr/>
        <a:lstStyle/>
        <a:p>
          <a:endParaRPr lang="en-US"/>
        </a:p>
      </dgm:t>
    </dgm:pt>
    <dgm:pt modelId="{4F10DBB0-D363-49F3-A0BC-2C9FA09F6FDF}" type="sibTrans" cxnId="{8ECBCD48-2345-415F-A643-9A659286341A}">
      <dgm:prSet/>
      <dgm:spPr/>
      <dgm:t>
        <a:bodyPr/>
        <a:lstStyle/>
        <a:p>
          <a:endParaRPr lang="en-US"/>
        </a:p>
      </dgm:t>
    </dgm:pt>
    <dgm:pt modelId="{8368906D-D134-4090-80AA-857C5AB46BC2}">
      <dgm:prSet custT="1"/>
      <dgm:spPr/>
      <dgm:t>
        <a:bodyPr/>
        <a:lstStyle/>
        <a:p>
          <a:pPr algn="ctr"/>
          <a:r>
            <a:rPr lang="en-US" sz="1500" b="0" i="0" dirty="0"/>
            <a:t>Then As the first step, I try to request some existing datasets for my component. but, I couldn't find a relevant dataset.</a:t>
          </a:r>
        </a:p>
      </dgm:t>
    </dgm:pt>
    <dgm:pt modelId="{815F6007-C5C2-4559-80C0-1ED86664A133}" type="parTrans" cxnId="{E32AFF06-5410-4B0C-B910-05D7374A871B}">
      <dgm:prSet/>
      <dgm:spPr/>
      <dgm:t>
        <a:bodyPr/>
        <a:lstStyle/>
        <a:p>
          <a:endParaRPr lang="en-US"/>
        </a:p>
      </dgm:t>
    </dgm:pt>
    <dgm:pt modelId="{66D5DB13-61BF-4CD3-90E8-B0E7FFB677B5}" type="sibTrans" cxnId="{E32AFF06-5410-4B0C-B910-05D7374A871B}">
      <dgm:prSet/>
      <dgm:spPr/>
      <dgm:t>
        <a:bodyPr/>
        <a:lstStyle/>
        <a:p>
          <a:endParaRPr lang="en-US"/>
        </a:p>
      </dgm:t>
    </dgm:pt>
    <dgm:pt modelId="{678B32AA-6996-4508-B1DB-91635B41455E}">
      <dgm:prSet/>
      <dgm:spPr/>
      <dgm:t>
        <a:bodyPr/>
        <a:lstStyle/>
        <a:p>
          <a:r>
            <a:rPr lang="en-US" b="0" i="0" dirty="0"/>
            <a:t>Learned how to build a model with python. It's for the text chat conversation.</a:t>
          </a:r>
          <a:endParaRPr lang="en-US" dirty="0"/>
        </a:p>
      </dgm:t>
    </dgm:pt>
    <dgm:pt modelId="{F746A704-50BB-4D9E-91D9-155DE01B7CCA}" type="parTrans" cxnId="{20B8BBF3-BC5F-4A72-9938-3FF1F4BBB2F2}">
      <dgm:prSet/>
      <dgm:spPr/>
      <dgm:t>
        <a:bodyPr/>
        <a:lstStyle/>
        <a:p>
          <a:endParaRPr lang="en-US"/>
        </a:p>
      </dgm:t>
    </dgm:pt>
    <dgm:pt modelId="{9C25227C-8DA2-4103-A57D-19968C9D664E}" type="sibTrans" cxnId="{20B8BBF3-BC5F-4A72-9938-3FF1F4BBB2F2}">
      <dgm:prSet/>
      <dgm:spPr/>
      <dgm:t>
        <a:bodyPr/>
        <a:lstStyle/>
        <a:p>
          <a:endParaRPr lang="en-US"/>
        </a:p>
      </dgm:t>
    </dgm:pt>
    <dgm:pt modelId="{5BA72B58-3C96-4C85-8BB3-90A637B37459}">
      <dgm:prSet/>
      <dgm:spPr/>
      <dgm:t>
        <a:bodyPr/>
        <a:lstStyle/>
        <a:p>
          <a:r>
            <a:rPr lang="en-US" b="0" i="0" dirty="0"/>
            <a:t>I study and practice the python related technologies that can be helpful to implement this component.</a:t>
          </a:r>
        </a:p>
        <a:p>
          <a:endParaRPr lang="en-US" dirty="0"/>
        </a:p>
      </dgm:t>
    </dgm:pt>
    <dgm:pt modelId="{639DB2AA-9904-4EE5-A7AA-D57EEA6E4FD8}" type="parTrans" cxnId="{30A12764-3273-454F-BDAA-72E771C8B702}">
      <dgm:prSet/>
      <dgm:spPr/>
      <dgm:t>
        <a:bodyPr/>
        <a:lstStyle/>
        <a:p>
          <a:endParaRPr lang="en-US"/>
        </a:p>
      </dgm:t>
    </dgm:pt>
    <dgm:pt modelId="{4E3BBDAD-8473-44F8-92D5-D618AB09B4DB}" type="sibTrans" cxnId="{30A12764-3273-454F-BDAA-72E771C8B702}">
      <dgm:prSet/>
      <dgm:spPr/>
      <dgm:t>
        <a:bodyPr/>
        <a:lstStyle/>
        <a:p>
          <a:endParaRPr lang="en-US"/>
        </a:p>
      </dgm:t>
    </dgm:pt>
    <dgm:pt modelId="{8C60BE8E-AA5A-45EE-8EAC-85A9D45A271C}">
      <dgm:prSet/>
      <dgm:spPr/>
      <dgm:t>
        <a:bodyPr/>
        <a:lstStyle/>
        <a:p>
          <a:r>
            <a:rPr lang="en-US" b="0" i="0" dirty="0"/>
            <a:t>Start component implementation </a:t>
          </a:r>
          <a:endParaRPr lang="en-US" dirty="0"/>
        </a:p>
      </dgm:t>
    </dgm:pt>
    <dgm:pt modelId="{172B86CC-6D90-4A6A-A96C-85A31D238209}" type="parTrans" cxnId="{A3BDCCF5-C5BF-4884-AC6C-6B5B23F53D43}">
      <dgm:prSet/>
      <dgm:spPr/>
      <dgm:t>
        <a:bodyPr/>
        <a:lstStyle/>
        <a:p>
          <a:endParaRPr lang="en-US"/>
        </a:p>
      </dgm:t>
    </dgm:pt>
    <dgm:pt modelId="{182C5F9D-3B7B-4705-984E-F989E747F757}" type="sibTrans" cxnId="{A3BDCCF5-C5BF-4884-AC6C-6B5B23F53D43}">
      <dgm:prSet/>
      <dgm:spPr/>
      <dgm:t>
        <a:bodyPr/>
        <a:lstStyle/>
        <a:p>
          <a:endParaRPr lang="en-US"/>
        </a:p>
      </dgm:t>
    </dgm:pt>
    <dgm:pt modelId="{D5B03A3E-F505-ED43-BC69-CA04FF9A0213}" type="pres">
      <dgm:prSet presAssocID="{739AF7F8-1EA2-4132-845E-5A22F70F8A5C}" presName="Name0" presStyleCnt="0">
        <dgm:presLayoutVars>
          <dgm:dir/>
          <dgm:resizeHandles val="exact"/>
        </dgm:presLayoutVars>
      </dgm:prSet>
      <dgm:spPr/>
    </dgm:pt>
    <dgm:pt modelId="{3811AF15-FBAF-4D4C-A1F8-4AE3EA41D6CA}" type="pres">
      <dgm:prSet presAssocID="{83ABD32E-EE4B-4918-8DF7-B8B11254FEDE}" presName="node" presStyleLbl="node1" presStyleIdx="0" presStyleCnt="5" custScaleY="115388">
        <dgm:presLayoutVars>
          <dgm:bulletEnabled val="1"/>
        </dgm:presLayoutVars>
      </dgm:prSet>
      <dgm:spPr/>
    </dgm:pt>
    <dgm:pt modelId="{EF2A32A0-4503-3340-9F6F-DA7FD9D4AAFF}" type="pres">
      <dgm:prSet presAssocID="{4F10DBB0-D363-49F3-A0BC-2C9FA09F6FDF}" presName="sibTrans" presStyleLbl="sibTrans1D1" presStyleIdx="0" presStyleCnt="4"/>
      <dgm:spPr/>
    </dgm:pt>
    <dgm:pt modelId="{56126EC6-8E08-9349-BB41-4CDD284C7CBB}" type="pres">
      <dgm:prSet presAssocID="{4F10DBB0-D363-49F3-A0BC-2C9FA09F6FDF}" presName="connectorText" presStyleLbl="sibTrans1D1" presStyleIdx="0" presStyleCnt="4"/>
      <dgm:spPr/>
    </dgm:pt>
    <dgm:pt modelId="{848F918D-0C83-1E4E-800E-F32155316EC9}" type="pres">
      <dgm:prSet presAssocID="{8368906D-D134-4090-80AA-857C5AB46BC2}" presName="node" presStyleLbl="node1" presStyleIdx="1" presStyleCnt="5" custScaleY="111280">
        <dgm:presLayoutVars>
          <dgm:bulletEnabled val="1"/>
        </dgm:presLayoutVars>
      </dgm:prSet>
      <dgm:spPr/>
    </dgm:pt>
    <dgm:pt modelId="{1568CB69-E204-1C4A-B15F-AF4A703224FE}" type="pres">
      <dgm:prSet presAssocID="{66D5DB13-61BF-4CD3-90E8-B0E7FFB677B5}" presName="sibTrans" presStyleLbl="sibTrans1D1" presStyleIdx="1" presStyleCnt="4"/>
      <dgm:spPr/>
    </dgm:pt>
    <dgm:pt modelId="{B8CE41B5-0A8E-4B41-96F4-89A3E47D286A}" type="pres">
      <dgm:prSet presAssocID="{66D5DB13-61BF-4CD3-90E8-B0E7FFB677B5}" presName="connectorText" presStyleLbl="sibTrans1D1" presStyleIdx="1" presStyleCnt="4"/>
      <dgm:spPr/>
    </dgm:pt>
    <dgm:pt modelId="{17ACDADB-7628-F84F-A7AB-5F40B4736693}" type="pres">
      <dgm:prSet presAssocID="{678B32AA-6996-4508-B1DB-91635B41455E}" presName="node" presStyleLbl="node1" presStyleIdx="2" presStyleCnt="5" custScaleY="114019">
        <dgm:presLayoutVars>
          <dgm:bulletEnabled val="1"/>
        </dgm:presLayoutVars>
      </dgm:prSet>
      <dgm:spPr/>
    </dgm:pt>
    <dgm:pt modelId="{ABFBB709-BE01-8B44-AAD1-082FA82B94AE}" type="pres">
      <dgm:prSet presAssocID="{9C25227C-8DA2-4103-A57D-19968C9D664E}" presName="sibTrans" presStyleLbl="sibTrans1D1" presStyleIdx="2" presStyleCnt="4"/>
      <dgm:spPr/>
    </dgm:pt>
    <dgm:pt modelId="{53A56376-E004-7D47-A6A0-F6BF85AD79E6}" type="pres">
      <dgm:prSet presAssocID="{9C25227C-8DA2-4103-A57D-19968C9D664E}" presName="connectorText" presStyleLbl="sibTrans1D1" presStyleIdx="2" presStyleCnt="4"/>
      <dgm:spPr/>
    </dgm:pt>
    <dgm:pt modelId="{226FF871-AC79-5A44-B7C0-9FBFF4F3B2D1}" type="pres">
      <dgm:prSet presAssocID="{5BA72B58-3C96-4C85-8BB3-90A637B37459}" presName="node" presStyleLbl="node1" presStyleIdx="3" presStyleCnt="5">
        <dgm:presLayoutVars>
          <dgm:bulletEnabled val="1"/>
        </dgm:presLayoutVars>
      </dgm:prSet>
      <dgm:spPr/>
    </dgm:pt>
    <dgm:pt modelId="{007C7782-8245-E04C-8E28-1EABDA000B81}" type="pres">
      <dgm:prSet presAssocID="{4E3BBDAD-8473-44F8-92D5-D618AB09B4DB}" presName="sibTrans" presStyleLbl="sibTrans1D1" presStyleIdx="3" presStyleCnt="4"/>
      <dgm:spPr/>
    </dgm:pt>
    <dgm:pt modelId="{7E89A630-0D82-554A-97A7-10D1890269BD}" type="pres">
      <dgm:prSet presAssocID="{4E3BBDAD-8473-44F8-92D5-D618AB09B4DB}" presName="connectorText" presStyleLbl="sibTrans1D1" presStyleIdx="3" presStyleCnt="4"/>
      <dgm:spPr/>
    </dgm:pt>
    <dgm:pt modelId="{609FE8F3-2D4C-1644-B68D-33BC39010F41}" type="pres">
      <dgm:prSet presAssocID="{8C60BE8E-AA5A-45EE-8EAC-85A9D45A271C}" presName="node" presStyleLbl="node1" presStyleIdx="4" presStyleCnt="5" custScaleY="104115">
        <dgm:presLayoutVars>
          <dgm:bulletEnabled val="1"/>
        </dgm:presLayoutVars>
      </dgm:prSet>
      <dgm:spPr/>
    </dgm:pt>
  </dgm:ptLst>
  <dgm:cxnLst>
    <dgm:cxn modelId="{E32AFF06-5410-4B0C-B910-05D7374A871B}" srcId="{739AF7F8-1EA2-4132-845E-5A22F70F8A5C}" destId="{8368906D-D134-4090-80AA-857C5AB46BC2}" srcOrd="1" destOrd="0" parTransId="{815F6007-C5C2-4559-80C0-1ED86664A133}" sibTransId="{66D5DB13-61BF-4CD3-90E8-B0E7FFB677B5}"/>
    <dgm:cxn modelId="{76B1651A-B397-0E4F-A978-E604216A44C0}" type="presOf" srcId="{8368906D-D134-4090-80AA-857C5AB46BC2}" destId="{848F918D-0C83-1E4E-800E-F32155316EC9}" srcOrd="0" destOrd="0" presId="urn:microsoft.com/office/officeart/2016/7/layout/RepeatingBendingProcessNew"/>
    <dgm:cxn modelId="{78424641-B244-8144-B4DD-D8922BBD3F50}" type="presOf" srcId="{5BA72B58-3C96-4C85-8BB3-90A637B37459}" destId="{226FF871-AC79-5A44-B7C0-9FBFF4F3B2D1}" srcOrd="0" destOrd="0" presId="urn:microsoft.com/office/officeart/2016/7/layout/RepeatingBendingProcessNew"/>
    <dgm:cxn modelId="{4061C161-897B-7949-A0B0-3C96E508C6C5}" type="presOf" srcId="{66D5DB13-61BF-4CD3-90E8-B0E7FFB677B5}" destId="{1568CB69-E204-1C4A-B15F-AF4A703224FE}" srcOrd="0" destOrd="0" presId="urn:microsoft.com/office/officeart/2016/7/layout/RepeatingBendingProcessNew"/>
    <dgm:cxn modelId="{30A12764-3273-454F-BDAA-72E771C8B702}" srcId="{739AF7F8-1EA2-4132-845E-5A22F70F8A5C}" destId="{5BA72B58-3C96-4C85-8BB3-90A637B37459}" srcOrd="3" destOrd="0" parTransId="{639DB2AA-9904-4EE5-A7AA-D57EEA6E4FD8}" sibTransId="{4E3BBDAD-8473-44F8-92D5-D618AB09B4DB}"/>
    <dgm:cxn modelId="{8ECBCD48-2345-415F-A643-9A659286341A}" srcId="{739AF7F8-1EA2-4132-845E-5A22F70F8A5C}" destId="{83ABD32E-EE4B-4918-8DF7-B8B11254FEDE}" srcOrd="0" destOrd="0" parTransId="{028E3952-79F5-4A23-90FA-E60B23ED341A}" sibTransId="{4F10DBB0-D363-49F3-A0BC-2C9FA09F6FDF}"/>
    <dgm:cxn modelId="{E805254A-EA66-AA4D-8D17-5E19D5B786DE}" type="presOf" srcId="{66D5DB13-61BF-4CD3-90E8-B0E7FFB677B5}" destId="{B8CE41B5-0A8E-4B41-96F4-89A3E47D286A}" srcOrd="1" destOrd="0" presId="urn:microsoft.com/office/officeart/2016/7/layout/RepeatingBendingProcessNew"/>
    <dgm:cxn modelId="{E17E9C52-ED2D-FA42-AF5F-C85C3CCF5373}" type="presOf" srcId="{4F10DBB0-D363-49F3-A0BC-2C9FA09F6FDF}" destId="{56126EC6-8E08-9349-BB41-4CDD284C7CBB}" srcOrd="1" destOrd="0" presId="urn:microsoft.com/office/officeart/2016/7/layout/RepeatingBendingProcessNew"/>
    <dgm:cxn modelId="{50B0E87E-0ADD-1845-9366-529C07705DEC}" type="presOf" srcId="{4E3BBDAD-8473-44F8-92D5-D618AB09B4DB}" destId="{7E89A630-0D82-554A-97A7-10D1890269BD}" srcOrd="1" destOrd="0" presId="urn:microsoft.com/office/officeart/2016/7/layout/RepeatingBendingProcessNew"/>
    <dgm:cxn modelId="{F3AB9493-096A-A344-8302-E3D496076F93}" type="presOf" srcId="{4E3BBDAD-8473-44F8-92D5-D618AB09B4DB}" destId="{007C7782-8245-E04C-8E28-1EABDA000B81}" srcOrd="0" destOrd="0" presId="urn:microsoft.com/office/officeart/2016/7/layout/RepeatingBendingProcessNew"/>
    <dgm:cxn modelId="{02D820A1-2D04-BA43-AF6C-7779D6356CA3}" type="presOf" srcId="{8C60BE8E-AA5A-45EE-8EAC-85A9D45A271C}" destId="{609FE8F3-2D4C-1644-B68D-33BC39010F41}" srcOrd="0" destOrd="0" presId="urn:microsoft.com/office/officeart/2016/7/layout/RepeatingBendingProcessNew"/>
    <dgm:cxn modelId="{A3B29CAC-17EA-9749-96B3-28F086B5901A}" type="presOf" srcId="{83ABD32E-EE4B-4918-8DF7-B8B11254FEDE}" destId="{3811AF15-FBAF-4D4C-A1F8-4AE3EA41D6CA}" srcOrd="0" destOrd="0" presId="urn:microsoft.com/office/officeart/2016/7/layout/RepeatingBendingProcessNew"/>
    <dgm:cxn modelId="{F2D2B6B2-1D8F-BA48-B76B-5E5D8E2F49E1}" type="presOf" srcId="{4F10DBB0-D363-49F3-A0BC-2C9FA09F6FDF}" destId="{EF2A32A0-4503-3340-9F6F-DA7FD9D4AAFF}" srcOrd="0" destOrd="0" presId="urn:microsoft.com/office/officeart/2016/7/layout/RepeatingBendingProcessNew"/>
    <dgm:cxn modelId="{0D255CBA-3EA1-8E4C-A8EE-A092F34660CF}" type="presOf" srcId="{9C25227C-8DA2-4103-A57D-19968C9D664E}" destId="{53A56376-E004-7D47-A6A0-F6BF85AD79E6}" srcOrd="1" destOrd="0" presId="urn:microsoft.com/office/officeart/2016/7/layout/RepeatingBendingProcessNew"/>
    <dgm:cxn modelId="{8B1074CB-B887-4D42-A212-A668A8870C20}" type="presOf" srcId="{678B32AA-6996-4508-B1DB-91635B41455E}" destId="{17ACDADB-7628-F84F-A7AB-5F40B4736693}" srcOrd="0" destOrd="0" presId="urn:microsoft.com/office/officeart/2016/7/layout/RepeatingBendingProcessNew"/>
    <dgm:cxn modelId="{20B8BBF3-BC5F-4A72-9938-3FF1F4BBB2F2}" srcId="{739AF7F8-1EA2-4132-845E-5A22F70F8A5C}" destId="{678B32AA-6996-4508-B1DB-91635B41455E}" srcOrd="2" destOrd="0" parTransId="{F746A704-50BB-4D9E-91D9-155DE01B7CCA}" sibTransId="{9C25227C-8DA2-4103-A57D-19968C9D664E}"/>
    <dgm:cxn modelId="{18B01BF5-C195-4D42-B631-E44B5C228606}" type="presOf" srcId="{739AF7F8-1EA2-4132-845E-5A22F70F8A5C}" destId="{D5B03A3E-F505-ED43-BC69-CA04FF9A0213}" srcOrd="0" destOrd="0" presId="urn:microsoft.com/office/officeart/2016/7/layout/RepeatingBendingProcessNew"/>
    <dgm:cxn modelId="{A3BDCCF5-C5BF-4884-AC6C-6B5B23F53D43}" srcId="{739AF7F8-1EA2-4132-845E-5A22F70F8A5C}" destId="{8C60BE8E-AA5A-45EE-8EAC-85A9D45A271C}" srcOrd="4" destOrd="0" parTransId="{172B86CC-6D90-4A6A-A96C-85A31D238209}" sibTransId="{182C5F9D-3B7B-4705-984E-F989E747F757}"/>
    <dgm:cxn modelId="{10E18BFE-C778-264A-A334-BB2A2CB35590}" type="presOf" srcId="{9C25227C-8DA2-4103-A57D-19968C9D664E}" destId="{ABFBB709-BE01-8B44-AAD1-082FA82B94AE}" srcOrd="0" destOrd="0" presId="urn:microsoft.com/office/officeart/2016/7/layout/RepeatingBendingProcessNew"/>
    <dgm:cxn modelId="{594198CA-A035-C54C-87B3-00AF970A39FC}" type="presParOf" srcId="{D5B03A3E-F505-ED43-BC69-CA04FF9A0213}" destId="{3811AF15-FBAF-4D4C-A1F8-4AE3EA41D6CA}" srcOrd="0" destOrd="0" presId="urn:microsoft.com/office/officeart/2016/7/layout/RepeatingBendingProcessNew"/>
    <dgm:cxn modelId="{6A472E4D-F044-3B4D-863C-79143DC7A5A8}" type="presParOf" srcId="{D5B03A3E-F505-ED43-BC69-CA04FF9A0213}" destId="{EF2A32A0-4503-3340-9F6F-DA7FD9D4AAFF}" srcOrd="1" destOrd="0" presId="urn:microsoft.com/office/officeart/2016/7/layout/RepeatingBendingProcessNew"/>
    <dgm:cxn modelId="{C7031719-786E-8B4B-9F05-5B938C34368F}" type="presParOf" srcId="{EF2A32A0-4503-3340-9F6F-DA7FD9D4AAFF}" destId="{56126EC6-8E08-9349-BB41-4CDD284C7CBB}" srcOrd="0" destOrd="0" presId="urn:microsoft.com/office/officeart/2016/7/layout/RepeatingBendingProcessNew"/>
    <dgm:cxn modelId="{83E0F596-69E5-704B-BDB9-0EB07F568B4B}" type="presParOf" srcId="{D5B03A3E-F505-ED43-BC69-CA04FF9A0213}" destId="{848F918D-0C83-1E4E-800E-F32155316EC9}" srcOrd="2" destOrd="0" presId="urn:microsoft.com/office/officeart/2016/7/layout/RepeatingBendingProcessNew"/>
    <dgm:cxn modelId="{94E0993C-C0D0-4641-ACBF-453CA8A8EE84}" type="presParOf" srcId="{D5B03A3E-F505-ED43-BC69-CA04FF9A0213}" destId="{1568CB69-E204-1C4A-B15F-AF4A703224FE}" srcOrd="3" destOrd="0" presId="urn:microsoft.com/office/officeart/2016/7/layout/RepeatingBendingProcessNew"/>
    <dgm:cxn modelId="{48C54826-64DE-DE4E-B35D-8E0E8CE7C0A8}" type="presParOf" srcId="{1568CB69-E204-1C4A-B15F-AF4A703224FE}" destId="{B8CE41B5-0A8E-4B41-96F4-89A3E47D286A}" srcOrd="0" destOrd="0" presId="urn:microsoft.com/office/officeart/2016/7/layout/RepeatingBendingProcessNew"/>
    <dgm:cxn modelId="{5A130403-014D-6E4E-8C0E-1DD3B009B358}" type="presParOf" srcId="{D5B03A3E-F505-ED43-BC69-CA04FF9A0213}" destId="{17ACDADB-7628-F84F-A7AB-5F40B4736693}" srcOrd="4" destOrd="0" presId="urn:microsoft.com/office/officeart/2016/7/layout/RepeatingBendingProcessNew"/>
    <dgm:cxn modelId="{98EFFDF9-8315-D741-A481-1E959AA97CFB}" type="presParOf" srcId="{D5B03A3E-F505-ED43-BC69-CA04FF9A0213}" destId="{ABFBB709-BE01-8B44-AAD1-082FA82B94AE}" srcOrd="5" destOrd="0" presId="urn:microsoft.com/office/officeart/2016/7/layout/RepeatingBendingProcessNew"/>
    <dgm:cxn modelId="{DA6A1C5B-D738-1A49-9D3D-7A2EE4B5DD2C}" type="presParOf" srcId="{ABFBB709-BE01-8B44-AAD1-082FA82B94AE}" destId="{53A56376-E004-7D47-A6A0-F6BF85AD79E6}" srcOrd="0" destOrd="0" presId="urn:microsoft.com/office/officeart/2016/7/layout/RepeatingBendingProcessNew"/>
    <dgm:cxn modelId="{4AAC3D6D-ABAB-2B4C-BC55-649A0AACF2FC}" type="presParOf" srcId="{D5B03A3E-F505-ED43-BC69-CA04FF9A0213}" destId="{226FF871-AC79-5A44-B7C0-9FBFF4F3B2D1}" srcOrd="6" destOrd="0" presId="urn:microsoft.com/office/officeart/2016/7/layout/RepeatingBendingProcessNew"/>
    <dgm:cxn modelId="{797E05E7-BA87-4244-A7B5-DC5AD8BC5C51}" type="presParOf" srcId="{D5B03A3E-F505-ED43-BC69-CA04FF9A0213}" destId="{007C7782-8245-E04C-8E28-1EABDA000B81}" srcOrd="7" destOrd="0" presId="urn:microsoft.com/office/officeart/2016/7/layout/RepeatingBendingProcessNew"/>
    <dgm:cxn modelId="{9CBE2659-40DF-D443-BA39-FED1AD318D81}" type="presParOf" srcId="{007C7782-8245-E04C-8E28-1EABDA000B81}" destId="{7E89A630-0D82-554A-97A7-10D1890269BD}" srcOrd="0" destOrd="0" presId="urn:microsoft.com/office/officeart/2016/7/layout/RepeatingBendingProcessNew"/>
    <dgm:cxn modelId="{8A4F7047-59EA-0B40-9C4C-25CA9AD933CE}" type="presParOf" srcId="{D5B03A3E-F505-ED43-BC69-CA04FF9A0213}" destId="{609FE8F3-2D4C-1644-B68D-33BC39010F41}"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8E692-58FE-4B8C-9447-FE07DA061198}"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1B8CBD6E-78B0-4E19-984F-5933C4EEEC45}">
      <dgm:prSet custT="1"/>
      <dgm:spPr/>
      <dgm:t>
        <a:bodyPr/>
        <a:lstStyle/>
        <a:p>
          <a:r>
            <a:rPr lang="en-US" sz="1800" dirty="0"/>
            <a:t>Creating the intents based dataset</a:t>
          </a:r>
        </a:p>
      </dgm:t>
    </dgm:pt>
    <dgm:pt modelId="{8EDC6532-3EB5-4676-8123-E6152C05AE26}" type="parTrans" cxnId="{AC7839DC-1389-4D0A-A74C-9AF3F52E74FC}">
      <dgm:prSet/>
      <dgm:spPr/>
      <dgm:t>
        <a:bodyPr/>
        <a:lstStyle/>
        <a:p>
          <a:endParaRPr lang="en-US"/>
        </a:p>
      </dgm:t>
    </dgm:pt>
    <dgm:pt modelId="{C3F107EC-2574-409C-9B4B-EB21895826ED}" type="sibTrans" cxnId="{AC7839DC-1389-4D0A-A74C-9AF3F52E74FC}">
      <dgm:prSet/>
      <dgm:spPr/>
      <dgm:t>
        <a:bodyPr/>
        <a:lstStyle/>
        <a:p>
          <a:endParaRPr lang="en-US"/>
        </a:p>
      </dgm:t>
    </dgm:pt>
    <dgm:pt modelId="{AE8C522C-8910-4A69-8A23-D50097895981}">
      <dgm:prSe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200" dirty="0"/>
            <a:t> </a:t>
          </a:r>
          <a:r>
            <a:rPr lang="en-US" sz="1800" dirty="0"/>
            <a:t>Identifying the user command according to patterns </a:t>
          </a:r>
        </a:p>
      </dgm:t>
    </dgm:pt>
    <dgm:pt modelId="{184DBF48-D58F-42CC-85D5-0936235A7B7B}" type="parTrans" cxnId="{DA89D5B4-BA76-4927-9DDD-4912ACBE84FD}">
      <dgm:prSet/>
      <dgm:spPr/>
      <dgm:t>
        <a:bodyPr/>
        <a:lstStyle/>
        <a:p>
          <a:endParaRPr lang="en-US"/>
        </a:p>
      </dgm:t>
    </dgm:pt>
    <dgm:pt modelId="{CC495DD0-64C7-46E3-A313-5EC2E55858B7}" type="sibTrans" cxnId="{DA89D5B4-BA76-4927-9DDD-4912ACBE84FD}">
      <dgm:prSet/>
      <dgm:spPr/>
      <dgm:t>
        <a:bodyPr/>
        <a:lstStyle/>
        <a:p>
          <a:endParaRPr lang="en-US"/>
        </a:p>
      </dgm:t>
    </dgm:pt>
    <dgm:pt modelId="{B5AFB052-9072-4734-96D4-D961B63CDACE}">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800" dirty="0"/>
            <a:t>Creating output using Neural Machine Translation method </a:t>
          </a:r>
        </a:p>
      </dgm:t>
    </dgm:pt>
    <dgm:pt modelId="{8FC7C15E-74C6-46F7-BDC8-0CDE0ECB3D91}" type="parTrans" cxnId="{7F2B10AE-1179-4B8C-93F7-102BF2CEC36E}">
      <dgm:prSet/>
      <dgm:spPr/>
      <dgm:t>
        <a:bodyPr/>
        <a:lstStyle/>
        <a:p>
          <a:endParaRPr lang="en-US"/>
        </a:p>
      </dgm:t>
    </dgm:pt>
    <dgm:pt modelId="{8EF50E07-4141-4160-BA23-4271D4267277}" type="sibTrans" cxnId="{7F2B10AE-1179-4B8C-93F7-102BF2CEC36E}">
      <dgm:prSet/>
      <dgm:spPr/>
      <dgm:t>
        <a:bodyPr/>
        <a:lstStyle/>
        <a:p>
          <a:endParaRPr lang="en-US"/>
        </a:p>
      </dgm:t>
    </dgm:pt>
    <dgm:pt modelId="{091CCE2E-AE76-4248-ACD7-366ABD4E1FC7}">
      <dgm:prSet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sz="1800" dirty="0"/>
            <a:t>Giving the chat output using intents based dataset</a:t>
          </a:r>
        </a:p>
      </dgm:t>
    </dgm:pt>
    <dgm:pt modelId="{247FE2D6-4D99-41C1-A42C-88C993A82C65}" type="parTrans" cxnId="{8D50DB85-3B13-4240-9D25-BFF0B63F5642}">
      <dgm:prSet/>
      <dgm:spPr/>
      <dgm:t>
        <a:bodyPr/>
        <a:lstStyle/>
        <a:p>
          <a:endParaRPr lang="en-US"/>
        </a:p>
      </dgm:t>
    </dgm:pt>
    <dgm:pt modelId="{9D9B43A6-71D8-45B3-8D16-860F2C2088DC}" type="sibTrans" cxnId="{8D50DB85-3B13-4240-9D25-BFF0B63F5642}">
      <dgm:prSet/>
      <dgm:spPr/>
      <dgm:t>
        <a:bodyPr/>
        <a:lstStyle/>
        <a:p>
          <a:endParaRPr lang="en-US"/>
        </a:p>
      </dgm:t>
    </dgm:pt>
    <dgm:pt modelId="{4C558048-1230-4C67-B5A1-6B4123B1EC39}">
      <dgm:prSet custT="1"/>
      <dgm:spPr/>
      <dgm:t>
        <a:bodyPr/>
        <a:lstStyle/>
        <a:p>
          <a:r>
            <a:rPr lang="en-US" sz="1800" dirty="0"/>
            <a:t>Giving the voice output using java modified text to speech API</a:t>
          </a:r>
        </a:p>
      </dgm:t>
    </dgm:pt>
    <dgm:pt modelId="{8D3DD0FE-7B09-4D41-93EC-9BF081C97B08}" type="parTrans" cxnId="{98674B28-9287-473A-9520-B5F01E975D63}">
      <dgm:prSet/>
      <dgm:spPr/>
      <dgm:t>
        <a:bodyPr/>
        <a:lstStyle/>
        <a:p>
          <a:endParaRPr lang="en-US"/>
        </a:p>
      </dgm:t>
    </dgm:pt>
    <dgm:pt modelId="{680A0A8E-1DEE-4E79-A665-30D2E7F32523}" type="sibTrans" cxnId="{98674B28-9287-473A-9520-B5F01E975D63}">
      <dgm:prSet/>
      <dgm:spPr/>
      <dgm:t>
        <a:bodyPr/>
        <a:lstStyle/>
        <a:p>
          <a:endParaRPr lang="en-US"/>
        </a:p>
      </dgm:t>
    </dgm:pt>
    <dgm:pt modelId="{88D1CC3A-DB72-4C8D-BABC-FE2EB8DC6D3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800" dirty="0"/>
            <a:t>Train the model using dataset</a:t>
          </a:r>
        </a:p>
      </dgm:t>
    </dgm:pt>
    <dgm:pt modelId="{D521193C-E91A-453B-83A9-19AA0FA42B28}" type="sibTrans" cxnId="{52EB49B3-2B3B-4042-AA2E-6B90FFF553A4}">
      <dgm:prSet/>
      <dgm:spPr/>
      <dgm:t>
        <a:bodyPr/>
        <a:lstStyle/>
        <a:p>
          <a:endParaRPr lang="en-US"/>
        </a:p>
      </dgm:t>
    </dgm:pt>
    <dgm:pt modelId="{F07119CF-CB9A-45A1-9BF8-82F2F24C9108}" type="parTrans" cxnId="{52EB49B3-2B3B-4042-AA2E-6B90FFF553A4}">
      <dgm:prSet/>
      <dgm:spPr/>
      <dgm:t>
        <a:bodyPr/>
        <a:lstStyle/>
        <a:p>
          <a:endParaRPr lang="en-US"/>
        </a:p>
      </dgm:t>
    </dgm:pt>
    <dgm:pt modelId="{2B9C506A-8723-4196-B6B8-16A5994BCB94}" type="pres">
      <dgm:prSet presAssocID="{42B8E692-58FE-4B8C-9447-FE07DA061198}" presName="Name0" presStyleCnt="0">
        <dgm:presLayoutVars>
          <dgm:dir/>
          <dgm:resizeHandles val="exact"/>
        </dgm:presLayoutVars>
      </dgm:prSet>
      <dgm:spPr/>
    </dgm:pt>
    <dgm:pt modelId="{387E14EA-C873-4484-BFC6-0B22E2B7C568}" type="pres">
      <dgm:prSet presAssocID="{1B8CBD6E-78B0-4E19-984F-5933C4EEEC45}" presName="node" presStyleLbl="node1" presStyleIdx="0" presStyleCnt="6">
        <dgm:presLayoutVars>
          <dgm:bulletEnabled val="1"/>
        </dgm:presLayoutVars>
      </dgm:prSet>
      <dgm:spPr/>
    </dgm:pt>
    <dgm:pt modelId="{F8D94C0B-EE26-41C3-A716-E5680BC9CD65}" type="pres">
      <dgm:prSet presAssocID="{C3F107EC-2574-409C-9B4B-EB21895826ED}" presName="sibTrans" presStyleLbl="sibTrans1D1" presStyleIdx="0" presStyleCnt="5"/>
      <dgm:spPr/>
    </dgm:pt>
    <dgm:pt modelId="{3745F2E0-CB4F-4B4B-8563-7EA58B76DDF3}" type="pres">
      <dgm:prSet presAssocID="{C3F107EC-2574-409C-9B4B-EB21895826ED}" presName="connectorText" presStyleLbl="sibTrans1D1" presStyleIdx="0" presStyleCnt="5"/>
      <dgm:spPr/>
    </dgm:pt>
    <dgm:pt modelId="{F687195B-4B83-4653-A786-36C5A1728AA0}" type="pres">
      <dgm:prSet presAssocID="{88D1CC3A-DB72-4C8D-BABC-FE2EB8DC6D3E}" presName="node" presStyleLbl="node1" presStyleIdx="1" presStyleCnt="6">
        <dgm:presLayoutVars>
          <dgm:bulletEnabled val="1"/>
        </dgm:presLayoutVars>
      </dgm:prSet>
      <dgm:spPr/>
    </dgm:pt>
    <dgm:pt modelId="{AF6EE87F-59E4-4AC1-802B-E967B337D6A2}" type="pres">
      <dgm:prSet presAssocID="{D521193C-E91A-453B-83A9-19AA0FA42B28}" presName="sibTrans" presStyleLbl="sibTrans1D1" presStyleIdx="1" presStyleCnt="5"/>
      <dgm:spPr/>
    </dgm:pt>
    <dgm:pt modelId="{2D0AD255-82B7-4EA7-8326-812C4D4DB342}" type="pres">
      <dgm:prSet presAssocID="{D521193C-E91A-453B-83A9-19AA0FA42B28}" presName="connectorText" presStyleLbl="sibTrans1D1" presStyleIdx="1" presStyleCnt="5"/>
      <dgm:spPr/>
    </dgm:pt>
    <dgm:pt modelId="{B7CABBE0-5227-4AEE-818C-BB01654B66D8}" type="pres">
      <dgm:prSet presAssocID="{AE8C522C-8910-4A69-8A23-D50097895981}" presName="node" presStyleLbl="node1" presStyleIdx="2" presStyleCnt="6">
        <dgm:presLayoutVars>
          <dgm:bulletEnabled val="1"/>
        </dgm:presLayoutVars>
      </dgm:prSet>
      <dgm:spPr/>
    </dgm:pt>
    <dgm:pt modelId="{93CF2ED1-0430-4F64-B105-9E903B315343}" type="pres">
      <dgm:prSet presAssocID="{CC495DD0-64C7-46E3-A313-5EC2E55858B7}" presName="sibTrans" presStyleLbl="sibTrans1D1" presStyleIdx="2" presStyleCnt="5"/>
      <dgm:spPr/>
    </dgm:pt>
    <dgm:pt modelId="{C298E4C4-B006-41DB-939D-B02099A26B31}" type="pres">
      <dgm:prSet presAssocID="{CC495DD0-64C7-46E3-A313-5EC2E55858B7}" presName="connectorText" presStyleLbl="sibTrans1D1" presStyleIdx="2" presStyleCnt="5"/>
      <dgm:spPr/>
    </dgm:pt>
    <dgm:pt modelId="{3DD5CFDE-0C97-404B-93D0-A418ED7B2B8D}" type="pres">
      <dgm:prSet presAssocID="{B5AFB052-9072-4734-96D4-D961B63CDACE}" presName="node" presStyleLbl="node1" presStyleIdx="3" presStyleCnt="6">
        <dgm:presLayoutVars>
          <dgm:bulletEnabled val="1"/>
        </dgm:presLayoutVars>
      </dgm:prSet>
      <dgm:spPr/>
    </dgm:pt>
    <dgm:pt modelId="{B6535FA1-8BBF-489C-8F0E-350A0CF9B1D4}" type="pres">
      <dgm:prSet presAssocID="{8EF50E07-4141-4160-BA23-4271D4267277}" presName="sibTrans" presStyleLbl="sibTrans1D1" presStyleIdx="3" presStyleCnt="5"/>
      <dgm:spPr/>
    </dgm:pt>
    <dgm:pt modelId="{249F7EED-0B4D-47D1-BDEC-05C14EFD8130}" type="pres">
      <dgm:prSet presAssocID="{8EF50E07-4141-4160-BA23-4271D4267277}" presName="connectorText" presStyleLbl="sibTrans1D1" presStyleIdx="3" presStyleCnt="5"/>
      <dgm:spPr/>
    </dgm:pt>
    <dgm:pt modelId="{5BFB9F71-0A10-42D9-8AC3-0386A14AE491}" type="pres">
      <dgm:prSet presAssocID="{091CCE2E-AE76-4248-ACD7-366ABD4E1FC7}" presName="node" presStyleLbl="node1" presStyleIdx="4" presStyleCnt="6">
        <dgm:presLayoutVars>
          <dgm:bulletEnabled val="1"/>
        </dgm:presLayoutVars>
      </dgm:prSet>
      <dgm:spPr/>
    </dgm:pt>
    <dgm:pt modelId="{0A736753-807C-46CC-A4A0-4643F2D71032}" type="pres">
      <dgm:prSet presAssocID="{9D9B43A6-71D8-45B3-8D16-860F2C2088DC}" presName="sibTrans" presStyleLbl="sibTrans1D1" presStyleIdx="4" presStyleCnt="5"/>
      <dgm:spPr/>
    </dgm:pt>
    <dgm:pt modelId="{C987ACBF-1FF9-4C92-A566-693963C14E36}" type="pres">
      <dgm:prSet presAssocID="{9D9B43A6-71D8-45B3-8D16-860F2C2088DC}" presName="connectorText" presStyleLbl="sibTrans1D1" presStyleIdx="4" presStyleCnt="5"/>
      <dgm:spPr/>
    </dgm:pt>
    <dgm:pt modelId="{BD1DE5C5-F0BB-41D4-9334-CAA07B43855A}" type="pres">
      <dgm:prSet presAssocID="{4C558048-1230-4C67-B5A1-6B4123B1EC39}" presName="node" presStyleLbl="node1" presStyleIdx="5" presStyleCnt="6">
        <dgm:presLayoutVars>
          <dgm:bulletEnabled val="1"/>
        </dgm:presLayoutVars>
      </dgm:prSet>
      <dgm:spPr/>
    </dgm:pt>
  </dgm:ptLst>
  <dgm:cxnLst>
    <dgm:cxn modelId="{4320EC08-6CA8-4FF8-BD75-2B65C05C47ED}" type="presOf" srcId="{9D9B43A6-71D8-45B3-8D16-860F2C2088DC}" destId="{0A736753-807C-46CC-A4A0-4643F2D71032}" srcOrd="0" destOrd="0" presId="urn:microsoft.com/office/officeart/2016/7/layout/RepeatingBendingProcessNew"/>
    <dgm:cxn modelId="{A409821A-8F2A-4E29-B84B-9C461CCF033B}" type="presOf" srcId="{9D9B43A6-71D8-45B3-8D16-860F2C2088DC}" destId="{C987ACBF-1FF9-4C92-A566-693963C14E36}" srcOrd="1" destOrd="0" presId="urn:microsoft.com/office/officeart/2016/7/layout/RepeatingBendingProcessNew"/>
    <dgm:cxn modelId="{D87FEF1D-4CE3-465D-9A0E-321338472019}" type="presOf" srcId="{1B8CBD6E-78B0-4E19-984F-5933C4EEEC45}" destId="{387E14EA-C873-4484-BFC6-0B22E2B7C568}" srcOrd="0" destOrd="0" presId="urn:microsoft.com/office/officeart/2016/7/layout/RepeatingBendingProcessNew"/>
    <dgm:cxn modelId="{B6866427-4FAA-4598-8263-40200EE8592D}" type="presOf" srcId="{D521193C-E91A-453B-83A9-19AA0FA42B28}" destId="{AF6EE87F-59E4-4AC1-802B-E967B337D6A2}" srcOrd="0" destOrd="0" presId="urn:microsoft.com/office/officeart/2016/7/layout/RepeatingBendingProcessNew"/>
    <dgm:cxn modelId="{98674B28-9287-473A-9520-B5F01E975D63}" srcId="{42B8E692-58FE-4B8C-9447-FE07DA061198}" destId="{4C558048-1230-4C67-B5A1-6B4123B1EC39}" srcOrd="5" destOrd="0" parTransId="{8D3DD0FE-7B09-4D41-93EC-9BF081C97B08}" sibTransId="{680A0A8E-1DEE-4E79-A665-30D2E7F32523}"/>
    <dgm:cxn modelId="{5549813B-58A3-4B8F-AE2C-C6815BB88FE9}" type="presOf" srcId="{D521193C-E91A-453B-83A9-19AA0FA42B28}" destId="{2D0AD255-82B7-4EA7-8326-812C4D4DB342}" srcOrd="1" destOrd="0" presId="urn:microsoft.com/office/officeart/2016/7/layout/RepeatingBendingProcessNew"/>
    <dgm:cxn modelId="{6715273F-D5A1-45DA-8AC0-12B4E7BED6B3}" type="presOf" srcId="{CC495DD0-64C7-46E3-A313-5EC2E55858B7}" destId="{93CF2ED1-0430-4F64-B105-9E903B315343}" srcOrd="0" destOrd="0" presId="urn:microsoft.com/office/officeart/2016/7/layout/RepeatingBendingProcessNew"/>
    <dgm:cxn modelId="{D39E1D78-26D2-4498-A951-8CCBA39DE352}" type="presOf" srcId="{091CCE2E-AE76-4248-ACD7-366ABD4E1FC7}" destId="{5BFB9F71-0A10-42D9-8AC3-0386A14AE491}" srcOrd="0" destOrd="0" presId="urn:microsoft.com/office/officeart/2016/7/layout/RepeatingBendingProcessNew"/>
    <dgm:cxn modelId="{8D50DB85-3B13-4240-9D25-BFF0B63F5642}" srcId="{42B8E692-58FE-4B8C-9447-FE07DA061198}" destId="{091CCE2E-AE76-4248-ACD7-366ABD4E1FC7}" srcOrd="4" destOrd="0" parTransId="{247FE2D6-4D99-41C1-A42C-88C993A82C65}" sibTransId="{9D9B43A6-71D8-45B3-8D16-860F2C2088DC}"/>
    <dgm:cxn modelId="{0C1B7286-464C-4247-A641-88FA3B42404A}" type="presOf" srcId="{88D1CC3A-DB72-4C8D-BABC-FE2EB8DC6D3E}" destId="{F687195B-4B83-4653-A786-36C5A1728AA0}" srcOrd="0" destOrd="0" presId="urn:microsoft.com/office/officeart/2016/7/layout/RepeatingBendingProcessNew"/>
    <dgm:cxn modelId="{5D27F495-4126-4D9A-BE55-D96DCFA3C120}" type="presOf" srcId="{8EF50E07-4141-4160-BA23-4271D4267277}" destId="{249F7EED-0B4D-47D1-BDEC-05C14EFD8130}" srcOrd="1" destOrd="0" presId="urn:microsoft.com/office/officeart/2016/7/layout/RepeatingBendingProcessNew"/>
    <dgm:cxn modelId="{A9F8799A-BCEE-41A1-823F-D315B526772A}" type="presOf" srcId="{AE8C522C-8910-4A69-8A23-D50097895981}" destId="{B7CABBE0-5227-4AEE-818C-BB01654B66D8}" srcOrd="0" destOrd="0" presId="urn:microsoft.com/office/officeart/2016/7/layout/RepeatingBendingProcessNew"/>
    <dgm:cxn modelId="{6EBEFDAA-815D-4348-BB10-09EB8FA99CDB}" type="presOf" srcId="{4C558048-1230-4C67-B5A1-6B4123B1EC39}" destId="{BD1DE5C5-F0BB-41D4-9334-CAA07B43855A}" srcOrd="0" destOrd="0" presId="urn:microsoft.com/office/officeart/2016/7/layout/RepeatingBendingProcessNew"/>
    <dgm:cxn modelId="{7F2B10AE-1179-4B8C-93F7-102BF2CEC36E}" srcId="{42B8E692-58FE-4B8C-9447-FE07DA061198}" destId="{B5AFB052-9072-4734-96D4-D961B63CDACE}" srcOrd="3" destOrd="0" parTransId="{8FC7C15E-74C6-46F7-BDC8-0CDE0ECB3D91}" sibTransId="{8EF50E07-4141-4160-BA23-4271D4267277}"/>
    <dgm:cxn modelId="{52EB49B3-2B3B-4042-AA2E-6B90FFF553A4}" srcId="{42B8E692-58FE-4B8C-9447-FE07DA061198}" destId="{88D1CC3A-DB72-4C8D-BABC-FE2EB8DC6D3E}" srcOrd="1" destOrd="0" parTransId="{F07119CF-CB9A-45A1-9BF8-82F2F24C9108}" sibTransId="{D521193C-E91A-453B-83A9-19AA0FA42B28}"/>
    <dgm:cxn modelId="{DA89D5B4-BA76-4927-9DDD-4912ACBE84FD}" srcId="{42B8E692-58FE-4B8C-9447-FE07DA061198}" destId="{AE8C522C-8910-4A69-8A23-D50097895981}" srcOrd="2" destOrd="0" parTransId="{184DBF48-D58F-42CC-85D5-0936235A7B7B}" sibTransId="{CC495DD0-64C7-46E3-A313-5EC2E55858B7}"/>
    <dgm:cxn modelId="{D31E4CBE-2C4E-43D8-9CAF-AF2A9138D01C}" type="presOf" srcId="{8EF50E07-4141-4160-BA23-4271D4267277}" destId="{B6535FA1-8BBF-489C-8F0E-350A0CF9B1D4}" srcOrd="0" destOrd="0" presId="urn:microsoft.com/office/officeart/2016/7/layout/RepeatingBendingProcessNew"/>
    <dgm:cxn modelId="{FA61BFC5-B7D2-49EE-AF25-B68E749E2607}" type="presOf" srcId="{CC495DD0-64C7-46E3-A313-5EC2E55858B7}" destId="{C298E4C4-B006-41DB-939D-B02099A26B31}" srcOrd="1" destOrd="0" presId="urn:microsoft.com/office/officeart/2016/7/layout/RepeatingBendingProcessNew"/>
    <dgm:cxn modelId="{C77BDFD7-E6D4-4E11-93BB-9D5B335093A6}" type="presOf" srcId="{C3F107EC-2574-409C-9B4B-EB21895826ED}" destId="{F8D94C0B-EE26-41C3-A716-E5680BC9CD65}" srcOrd="0" destOrd="0" presId="urn:microsoft.com/office/officeart/2016/7/layout/RepeatingBendingProcessNew"/>
    <dgm:cxn modelId="{AC7839DC-1389-4D0A-A74C-9AF3F52E74FC}" srcId="{42B8E692-58FE-4B8C-9447-FE07DA061198}" destId="{1B8CBD6E-78B0-4E19-984F-5933C4EEEC45}" srcOrd="0" destOrd="0" parTransId="{8EDC6532-3EB5-4676-8123-E6152C05AE26}" sibTransId="{C3F107EC-2574-409C-9B4B-EB21895826ED}"/>
    <dgm:cxn modelId="{8910C6ED-5370-4751-AC09-E864B3FF75EB}" type="presOf" srcId="{42B8E692-58FE-4B8C-9447-FE07DA061198}" destId="{2B9C506A-8723-4196-B6B8-16A5994BCB94}" srcOrd="0" destOrd="0" presId="urn:microsoft.com/office/officeart/2016/7/layout/RepeatingBendingProcessNew"/>
    <dgm:cxn modelId="{D1031AFA-BBDD-4864-8FC7-E1AAA7035D2F}" type="presOf" srcId="{B5AFB052-9072-4734-96D4-D961B63CDACE}" destId="{3DD5CFDE-0C97-404B-93D0-A418ED7B2B8D}" srcOrd="0" destOrd="0" presId="urn:microsoft.com/office/officeart/2016/7/layout/RepeatingBendingProcessNew"/>
    <dgm:cxn modelId="{5920A9FC-A290-4C1B-855C-EBC930A6BFEC}" type="presOf" srcId="{C3F107EC-2574-409C-9B4B-EB21895826ED}" destId="{3745F2E0-CB4F-4B4B-8563-7EA58B76DDF3}" srcOrd="1" destOrd="0" presId="urn:microsoft.com/office/officeart/2016/7/layout/RepeatingBendingProcessNew"/>
    <dgm:cxn modelId="{9452F7F9-F323-4557-B67C-7A685BD878E3}" type="presParOf" srcId="{2B9C506A-8723-4196-B6B8-16A5994BCB94}" destId="{387E14EA-C873-4484-BFC6-0B22E2B7C568}" srcOrd="0" destOrd="0" presId="urn:microsoft.com/office/officeart/2016/7/layout/RepeatingBendingProcessNew"/>
    <dgm:cxn modelId="{54DF01C7-7027-48C5-8741-4FC6DA60E0EB}" type="presParOf" srcId="{2B9C506A-8723-4196-B6B8-16A5994BCB94}" destId="{F8D94C0B-EE26-41C3-A716-E5680BC9CD65}" srcOrd="1" destOrd="0" presId="urn:microsoft.com/office/officeart/2016/7/layout/RepeatingBendingProcessNew"/>
    <dgm:cxn modelId="{158B7699-637A-4200-A7E2-4DE772097774}" type="presParOf" srcId="{F8D94C0B-EE26-41C3-A716-E5680BC9CD65}" destId="{3745F2E0-CB4F-4B4B-8563-7EA58B76DDF3}" srcOrd="0" destOrd="0" presId="urn:microsoft.com/office/officeart/2016/7/layout/RepeatingBendingProcessNew"/>
    <dgm:cxn modelId="{365648DA-BA73-4473-BB4A-58AF3D05CA09}" type="presParOf" srcId="{2B9C506A-8723-4196-B6B8-16A5994BCB94}" destId="{F687195B-4B83-4653-A786-36C5A1728AA0}" srcOrd="2" destOrd="0" presId="urn:microsoft.com/office/officeart/2016/7/layout/RepeatingBendingProcessNew"/>
    <dgm:cxn modelId="{420A834A-9CF7-4D73-A30B-B820C0BD27F3}" type="presParOf" srcId="{2B9C506A-8723-4196-B6B8-16A5994BCB94}" destId="{AF6EE87F-59E4-4AC1-802B-E967B337D6A2}" srcOrd="3" destOrd="0" presId="urn:microsoft.com/office/officeart/2016/7/layout/RepeatingBendingProcessNew"/>
    <dgm:cxn modelId="{C98FA9D3-B151-4631-9C7F-62431D3D5205}" type="presParOf" srcId="{AF6EE87F-59E4-4AC1-802B-E967B337D6A2}" destId="{2D0AD255-82B7-4EA7-8326-812C4D4DB342}" srcOrd="0" destOrd="0" presId="urn:microsoft.com/office/officeart/2016/7/layout/RepeatingBendingProcessNew"/>
    <dgm:cxn modelId="{E97B68D1-3F72-4E81-86F5-5E200348F889}" type="presParOf" srcId="{2B9C506A-8723-4196-B6B8-16A5994BCB94}" destId="{B7CABBE0-5227-4AEE-818C-BB01654B66D8}" srcOrd="4" destOrd="0" presId="urn:microsoft.com/office/officeart/2016/7/layout/RepeatingBendingProcessNew"/>
    <dgm:cxn modelId="{B7E241F0-833E-4186-84CB-91B3A4BB50EB}" type="presParOf" srcId="{2B9C506A-8723-4196-B6B8-16A5994BCB94}" destId="{93CF2ED1-0430-4F64-B105-9E903B315343}" srcOrd="5" destOrd="0" presId="urn:microsoft.com/office/officeart/2016/7/layout/RepeatingBendingProcessNew"/>
    <dgm:cxn modelId="{140F618D-A149-4E0B-8F2E-B5C13A28C4A7}" type="presParOf" srcId="{93CF2ED1-0430-4F64-B105-9E903B315343}" destId="{C298E4C4-B006-41DB-939D-B02099A26B31}" srcOrd="0" destOrd="0" presId="urn:microsoft.com/office/officeart/2016/7/layout/RepeatingBendingProcessNew"/>
    <dgm:cxn modelId="{3B0FF72F-9A1A-4896-9DA2-06BE3D1C9DCB}" type="presParOf" srcId="{2B9C506A-8723-4196-B6B8-16A5994BCB94}" destId="{3DD5CFDE-0C97-404B-93D0-A418ED7B2B8D}" srcOrd="6" destOrd="0" presId="urn:microsoft.com/office/officeart/2016/7/layout/RepeatingBendingProcessNew"/>
    <dgm:cxn modelId="{409F4CAE-97C2-4D29-B440-CE69E8A5182B}" type="presParOf" srcId="{2B9C506A-8723-4196-B6B8-16A5994BCB94}" destId="{B6535FA1-8BBF-489C-8F0E-350A0CF9B1D4}" srcOrd="7" destOrd="0" presId="urn:microsoft.com/office/officeart/2016/7/layout/RepeatingBendingProcessNew"/>
    <dgm:cxn modelId="{496AD6D3-6EEF-4780-BCFC-0A058307011E}" type="presParOf" srcId="{B6535FA1-8BBF-489C-8F0E-350A0CF9B1D4}" destId="{249F7EED-0B4D-47D1-BDEC-05C14EFD8130}" srcOrd="0" destOrd="0" presId="urn:microsoft.com/office/officeart/2016/7/layout/RepeatingBendingProcessNew"/>
    <dgm:cxn modelId="{D1C6A594-F597-4D23-B7AB-AB7BAD94A6C0}" type="presParOf" srcId="{2B9C506A-8723-4196-B6B8-16A5994BCB94}" destId="{5BFB9F71-0A10-42D9-8AC3-0386A14AE491}" srcOrd="8" destOrd="0" presId="urn:microsoft.com/office/officeart/2016/7/layout/RepeatingBendingProcessNew"/>
    <dgm:cxn modelId="{CC9DA93E-425B-4D3F-8758-4007B1E6F919}" type="presParOf" srcId="{2B9C506A-8723-4196-B6B8-16A5994BCB94}" destId="{0A736753-807C-46CC-A4A0-4643F2D71032}" srcOrd="9" destOrd="0" presId="urn:microsoft.com/office/officeart/2016/7/layout/RepeatingBendingProcessNew"/>
    <dgm:cxn modelId="{5BA14DCF-1D5F-41D3-BF03-1E5A38696862}" type="presParOf" srcId="{0A736753-807C-46CC-A4A0-4643F2D71032}" destId="{C987ACBF-1FF9-4C92-A566-693963C14E36}" srcOrd="0" destOrd="0" presId="urn:microsoft.com/office/officeart/2016/7/layout/RepeatingBendingProcessNew"/>
    <dgm:cxn modelId="{FA45D5C9-761D-46E7-9926-ABA7884A1858}" type="presParOf" srcId="{2B9C506A-8723-4196-B6B8-16A5994BCB94}" destId="{BD1DE5C5-F0BB-41D4-9334-CAA07B43855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9AF7F8-1EA2-4132-845E-5A22F70F8A5C}"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83ABD32E-EE4B-4918-8DF7-B8B11254FEDE}">
      <dgm:prSet/>
      <dgm:spPr/>
      <dgm:t>
        <a:bodyPr/>
        <a:lstStyle/>
        <a:p>
          <a:r>
            <a:rPr lang="en-US" b="0" i="0" dirty="0"/>
            <a:t>As a first step I Learned technology from </a:t>
          </a:r>
          <a:r>
            <a:rPr lang="en-GB" b="0" i="0" dirty="0"/>
            <a:t>scratch, because of less experience in python programming.</a:t>
          </a:r>
          <a:endParaRPr lang="en-US" dirty="0"/>
        </a:p>
      </dgm:t>
    </dgm:pt>
    <dgm:pt modelId="{028E3952-79F5-4A23-90FA-E60B23ED341A}" type="parTrans" cxnId="{8ECBCD48-2345-415F-A643-9A659286341A}">
      <dgm:prSet/>
      <dgm:spPr/>
      <dgm:t>
        <a:bodyPr/>
        <a:lstStyle/>
        <a:p>
          <a:endParaRPr lang="en-US"/>
        </a:p>
      </dgm:t>
    </dgm:pt>
    <dgm:pt modelId="{4F10DBB0-D363-49F3-A0BC-2C9FA09F6FDF}" type="sibTrans" cxnId="{8ECBCD48-2345-415F-A643-9A659286341A}">
      <dgm:prSet/>
      <dgm:spPr/>
      <dgm:t>
        <a:bodyPr/>
        <a:lstStyle/>
        <a:p>
          <a:endParaRPr lang="en-US"/>
        </a:p>
      </dgm:t>
    </dgm:pt>
    <dgm:pt modelId="{057C156E-00E6-4089-9BFE-438270A6D477}">
      <dgm:prSet/>
      <dgm:spPr/>
      <dgm:t>
        <a:bodyPr/>
        <a:lstStyle/>
        <a:p>
          <a:r>
            <a:rPr lang="en-US"/>
            <a:t>Tried sample projects based on current area</a:t>
          </a:r>
          <a:endParaRPr lang="en-US" dirty="0"/>
        </a:p>
      </dgm:t>
    </dgm:pt>
    <dgm:pt modelId="{622F6320-DD23-4F35-907C-77D48CD68292}" type="parTrans" cxnId="{215C76FD-F143-45FE-A1DF-08AD2C53B80C}">
      <dgm:prSet/>
      <dgm:spPr/>
      <dgm:t>
        <a:bodyPr/>
        <a:lstStyle/>
        <a:p>
          <a:endParaRPr lang="en-US"/>
        </a:p>
      </dgm:t>
    </dgm:pt>
    <dgm:pt modelId="{F2FFFB29-8D2B-428B-B2EF-22E74F587628}" type="sibTrans" cxnId="{215C76FD-F143-45FE-A1DF-08AD2C53B80C}">
      <dgm:prSet/>
      <dgm:spPr/>
      <dgm:t>
        <a:bodyPr/>
        <a:lstStyle/>
        <a:p>
          <a:endParaRPr lang="en-US"/>
        </a:p>
      </dgm:t>
    </dgm:pt>
    <dgm:pt modelId="{895F1A9B-8CC0-403A-8C5E-E12025446EA2}">
      <dgm:prSet/>
      <dgm:spPr/>
      <dgm:t>
        <a:bodyPr/>
        <a:lstStyle/>
        <a:p>
          <a:r>
            <a:rPr lang="en-US" dirty="0"/>
            <a:t>Learned how to implement a model using ML technologies and a training a model</a:t>
          </a:r>
        </a:p>
      </dgm:t>
    </dgm:pt>
    <dgm:pt modelId="{F49087CE-E4BE-4203-92D9-83F9045110F6}" type="parTrans" cxnId="{0D772EE2-873E-470F-9F8F-507440F8670E}">
      <dgm:prSet/>
      <dgm:spPr/>
      <dgm:t>
        <a:bodyPr/>
        <a:lstStyle/>
        <a:p>
          <a:endParaRPr lang="en-US"/>
        </a:p>
      </dgm:t>
    </dgm:pt>
    <dgm:pt modelId="{585C4BA6-1CCB-402A-BA61-8810190747F8}" type="sibTrans" cxnId="{0D772EE2-873E-470F-9F8F-507440F8670E}">
      <dgm:prSet/>
      <dgm:spPr/>
      <dgm:t>
        <a:bodyPr/>
        <a:lstStyle/>
        <a:p>
          <a:endParaRPr lang="en-US"/>
        </a:p>
      </dgm:t>
    </dgm:pt>
    <dgm:pt modelId="{7522AB12-C28C-419A-A9A0-8F24E2C3EAA3}">
      <dgm:prSet/>
      <dgm:spPr/>
      <dgm:t>
        <a:bodyPr/>
        <a:lstStyle/>
        <a:p>
          <a:r>
            <a:rPr lang="en-US" dirty="0"/>
            <a:t>Find a dataset which compatible to do a research</a:t>
          </a:r>
        </a:p>
      </dgm:t>
    </dgm:pt>
    <dgm:pt modelId="{41A030BD-EF72-43B6-BE5D-F8DD83A136F5}" type="parTrans" cxnId="{AE89E575-4870-4B2D-89A8-A174FEF071F9}">
      <dgm:prSet/>
      <dgm:spPr/>
      <dgm:t>
        <a:bodyPr/>
        <a:lstStyle/>
        <a:p>
          <a:endParaRPr lang="en-US"/>
        </a:p>
      </dgm:t>
    </dgm:pt>
    <dgm:pt modelId="{672AA705-E97D-43BF-ADC4-3D2B2A96F5EE}" type="sibTrans" cxnId="{AE89E575-4870-4B2D-89A8-A174FEF071F9}">
      <dgm:prSet/>
      <dgm:spPr/>
      <dgm:t>
        <a:bodyPr/>
        <a:lstStyle/>
        <a:p>
          <a:endParaRPr lang="en-US"/>
        </a:p>
      </dgm:t>
    </dgm:pt>
    <dgm:pt modelId="{1755B322-7CD9-4B06-8A74-39D1D4DAEFFF}">
      <dgm:prSet/>
      <dgm:spPr/>
      <dgm:t>
        <a:bodyPr/>
        <a:lstStyle/>
        <a:p>
          <a:r>
            <a:rPr lang="en-US" dirty="0"/>
            <a:t>Because of the foreign dataset created owned Sri Lankan Dataset</a:t>
          </a:r>
        </a:p>
      </dgm:t>
    </dgm:pt>
    <dgm:pt modelId="{3603EEAE-D5E3-46A8-A2F4-41A468601B77}" type="parTrans" cxnId="{7368423D-2075-45F6-8D39-333E9117CF89}">
      <dgm:prSet/>
      <dgm:spPr/>
      <dgm:t>
        <a:bodyPr/>
        <a:lstStyle/>
        <a:p>
          <a:endParaRPr lang="en-US"/>
        </a:p>
      </dgm:t>
    </dgm:pt>
    <dgm:pt modelId="{C832F4D3-4152-4953-86E0-3EBE053E9948}" type="sibTrans" cxnId="{7368423D-2075-45F6-8D39-333E9117CF89}">
      <dgm:prSet/>
      <dgm:spPr/>
      <dgm:t>
        <a:bodyPr/>
        <a:lstStyle/>
        <a:p>
          <a:endParaRPr lang="en-US"/>
        </a:p>
      </dgm:t>
    </dgm:pt>
    <dgm:pt modelId="{BBA4FC43-D430-4F9A-AFA6-1D00038CBB70}">
      <dgm:prSet/>
      <dgm:spPr/>
      <dgm:t>
        <a:bodyPr/>
        <a:lstStyle/>
        <a:p>
          <a:r>
            <a:rPr lang="en-US" dirty="0"/>
            <a:t>Trained Emotion recognition model</a:t>
          </a:r>
        </a:p>
      </dgm:t>
    </dgm:pt>
    <dgm:pt modelId="{0C1247B8-66EC-4CB9-A5DC-41BE1C5F4633}" type="parTrans" cxnId="{4379E758-EE91-4ECF-A7FE-18140124520B}">
      <dgm:prSet/>
      <dgm:spPr/>
      <dgm:t>
        <a:bodyPr/>
        <a:lstStyle/>
        <a:p>
          <a:endParaRPr lang="en-US"/>
        </a:p>
      </dgm:t>
    </dgm:pt>
    <dgm:pt modelId="{263C0BB9-7FE5-4818-9485-F56561DF5566}" type="sibTrans" cxnId="{4379E758-EE91-4ECF-A7FE-18140124520B}">
      <dgm:prSet/>
      <dgm:spPr/>
      <dgm:t>
        <a:bodyPr/>
        <a:lstStyle/>
        <a:p>
          <a:endParaRPr lang="en-US"/>
        </a:p>
      </dgm:t>
    </dgm:pt>
    <dgm:pt modelId="{5D6227F5-61B3-420C-9604-E8F6018CCBB9}">
      <dgm:prSet/>
      <dgm:spPr/>
      <dgm:t>
        <a:bodyPr/>
        <a:lstStyle/>
        <a:p>
          <a:r>
            <a:rPr lang="en-US" dirty="0"/>
            <a:t>Integrated with FrontEnd API</a:t>
          </a:r>
        </a:p>
      </dgm:t>
    </dgm:pt>
    <dgm:pt modelId="{57A42C7B-83B2-4D2F-AD84-4546DF2E30BE}" type="parTrans" cxnId="{6C00247E-CBA7-401E-9EE0-D57E3D9FB514}">
      <dgm:prSet/>
      <dgm:spPr/>
      <dgm:t>
        <a:bodyPr/>
        <a:lstStyle/>
        <a:p>
          <a:endParaRPr lang="en-US"/>
        </a:p>
      </dgm:t>
    </dgm:pt>
    <dgm:pt modelId="{689B8F69-58B4-4E88-B70D-9049F69AD50B}" type="sibTrans" cxnId="{6C00247E-CBA7-401E-9EE0-D57E3D9FB514}">
      <dgm:prSet/>
      <dgm:spPr/>
      <dgm:t>
        <a:bodyPr/>
        <a:lstStyle/>
        <a:p>
          <a:endParaRPr lang="en-US"/>
        </a:p>
      </dgm:t>
    </dgm:pt>
    <dgm:pt modelId="{A97B1473-163E-4348-914C-5A499D8CA708}">
      <dgm:prSet/>
      <dgm:spPr/>
      <dgm:t>
        <a:bodyPr/>
        <a:lstStyle/>
        <a:p>
          <a:r>
            <a:rPr lang="en-US" dirty="0"/>
            <a:t>Develope frontend sections related to emotion classification</a:t>
          </a:r>
        </a:p>
      </dgm:t>
    </dgm:pt>
    <dgm:pt modelId="{8C495BD2-B80C-4EC3-8011-41F819E75EE9}" type="parTrans" cxnId="{B8CCA245-73E2-4B71-A682-0970B21751C6}">
      <dgm:prSet/>
      <dgm:spPr/>
      <dgm:t>
        <a:bodyPr/>
        <a:lstStyle/>
        <a:p>
          <a:endParaRPr lang="en-US"/>
        </a:p>
      </dgm:t>
    </dgm:pt>
    <dgm:pt modelId="{615DF785-C358-4E88-8166-8C93615D05DC}" type="sibTrans" cxnId="{B8CCA245-73E2-4B71-A682-0970B21751C6}">
      <dgm:prSet/>
      <dgm:spPr/>
      <dgm:t>
        <a:bodyPr/>
        <a:lstStyle/>
        <a:p>
          <a:endParaRPr lang="en-US"/>
        </a:p>
      </dgm:t>
    </dgm:pt>
    <dgm:pt modelId="{D5B03A3E-F505-ED43-BC69-CA04FF9A0213}" type="pres">
      <dgm:prSet presAssocID="{739AF7F8-1EA2-4132-845E-5A22F70F8A5C}" presName="Name0" presStyleCnt="0">
        <dgm:presLayoutVars>
          <dgm:dir/>
          <dgm:resizeHandles val="exact"/>
        </dgm:presLayoutVars>
      </dgm:prSet>
      <dgm:spPr/>
    </dgm:pt>
    <dgm:pt modelId="{3811AF15-FBAF-4D4C-A1F8-4AE3EA41D6CA}" type="pres">
      <dgm:prSet presAssocID="{83ABD32E-EE4B-4918-8DF7-B8B11254FEDE}" presName="node" presStyleLbl="node1" presStyleIdx="0" presStyleCnt="8">
        <dgm:presLayoutVars>
          <dgm:bulletEnabled val="1"/>
        </dgm:presLayoutVars>
      </dgm:prSet>
      <dgm:spPr/>
    </dgm:pt>
    <dgm:pt modelId="{571417DF-1D84-4FA8-83B3-847AFCFED68D}" type="pres">
      <dgm:prSet presAssocID="{4F10DBB0-D363-49F3-A0BC-2C9FA09F6FDF}" presName="sibTrans" presStyleLbl="sibTrans1D1" presStyleIdx="0" presStyleCnt="7"/>
      <dgm:spPr/>
    </dgm:pt>
    <dgm:pt modelId="{A64D5899-003F-4F1D-89EC-B8045CC527C3}" type="pres">
      <dgm:prSet presAssocID="{4F10DBB0-D363-49F3-A0BC-2C9FA09F6FDF}" presName="connectorText" presStyleLbl="sibTrans1D1" presStyleIdx="0" presStyleCnt="7"/>
      <dgm:spPr/>
    </dgm:pt>
    <dgm:pt modelId="{6866732F-EC32-4023-9FC1-06C769ED63E4}" type="pres">
      <dgm:prSet presAssocID="{057C156E-00E6-4089-9BFE-438270A6D477}" presName="node" presStyleLbl="node1" presStyleIdx="1" presStyleCnt="8">
        <dgm:presLayoutVars>
          <dgm:bulletEnabled val="1"/>
        </dgm:presLayoutVars>
      </dgm:prSet>
      <dgm:spPr/>
    </dgm:pt>
    <dgm:pt modelId="{4B023C37-A782-4CB7-8BBE-F668673FDC0F}" type="pres">
      <dgm:prSet presAssocID="{F2FFFB29-8D2B-428B-B2EF-22E74F587628}" presName="sibTrans" presStyleLbl="sibTrans1D1" presStyleIdx="1" presStyleCnt="7"/>
      <dgm:spPr/>
    </dgm:pt>
    <dgm:pt modelId="{93F2E961-F2ED-418A-A8C1-6DACA02A2AD1}" type="pres">
      <dgm:prSet presAssocID="{F2FFFB29-8D2B-428B-B2EF-22E74F587628}" presName="connectorText" presStyleLbl="sibTrans1D1" presStyleIdx="1" presStyleCnt="7"/>
      <dgm:spPr/>
    </dgm:pt>
    <dgm:pt modelId="{52744D78-AFED-4A6F-B029-673D43A2450E}" type="pres">
      <dgm:prSet presAssocID="{895F1A9B-8CC0-403A-8C5E-E12025446EA2}" presName="node" presStyleLbl="node1" presStyleIdx="2" presStyleCnt="8">
        <dgm:presLayoutVars>
          <dgm:bulletEnabled val="1"/>
        </dgm:presLayoutVars>
      </dgm:prSet>
      <dgm:spPr/>
    </dgm:pt>
    <dgm:pt modelId="{256868A3-B83D-4637-A195-105635A2380D}" type="pres">
      <dgm:prSet presAssocID="{585C4BA6-1CCB-402A-BA61-8810190747F8}" presName="sibTrans" presStyleLbl="sibTrans1D1" presStyleIdx="2" presStyleCnt="7"/>
      <dgm:spPr/>
    </dgm:pt>
    <dgm:pt modelId="{D65F7953-5F2C-4476-9100-B78711EB63B4}" type="pres">
      <dgm:prSet presAssocID="{585C4BA6-1CCB-402A-BA61-8810190747F8}" presName="connectorText" presStyleLbl="sibTrans1D1" presStyleIdx="2" presStyleCnt="7"/>
      <dgm:spPr/>
    </dgm:pt>
    <dgm:pt modelId="{3469EED5-91BA-40BC-A3A6-F8B12F953C67}" type="pres">
      <dgm:prSet presAssocID="{7522AB12-C28C-419A-A9A0-8F24E2C3EAA3}" presName="node" presStyleLbl="node1" presStyleIdx="3" presStyleCnt="8">
        <dgm:presLayoutVars>
          <dgm:bulletEnabled val="1"/>
        </dgm:presLayoutVars>
      </dgm:prSet>
      <dgm:spPr/>
    </dgm:pt>
    <dgm:pt modelId="{DEF662D8-2B1B-44AA-9688-B8D8E1394F75}" type="pres">
      <dgm:prSet presAssocID="{672AA705-E97D-43BF-ADC4-3D2B2A96F5EE}" presName="sibTrans" presStyleLbl="sibTrans1D1" presStyleIdx="3" presStyleCnt="7"/>
      <dgm:spPr/>
    </dgm:pt>
    <dgm:pt modelId="{15704B72-6264-4B9C-9D1E-A73CC49DA8B1}" type="pres">
      <dgm:prSet presAssocID="{672AA705-E97D-43BF-ADC4-3D2B2A96F5EE}" presName="connectorText" presStyleLbl="sibTrans1D1" presStyleIdx="3" presStyleCnt="7"/>
      <dgm:spPr/>
    </dgm:pt>
    <dgm:pt modelId="{D31706D1-8CEB-40B3-A676-0EAEF0E4EA39}" type="pres">
      <dgm:prSet presAssocID="{1755B322-7CD9-4B06-8A74-39D1D4DAEFFF}" presName="node" presStyleLbl="node1" presStyleIdx="4" presStyleCnt="8">
        <dgm:presLayoutVars>
          <dgm:bulletEnabled val="1"/>
        </dgm:presLayoutVars>
      </dgm:prSet>
      <dgm:spPr/>
    </dgm:pt>
    <dgm:pt modelId="{50D29464-415F-4F2B-A22B-B91DE4B7DD38}" type="pres">
      <dgm:prSet presAssocID="{C832F4D3-4152-4953-86E0-3EBE053E9948}" presName="sibTrans" presStyleLbl="sibTrans1D1" presStyleIdx="4" presStyleCnt="7"/>
      <dgm:spPr/>
    </dgm:pt>
    <dgm:pt modelId="{A0C41DF1-DA40-4125-B264-1AA6512D1566}" type="pres">
      <dgm:prSet presAssocID="{C832F4D3-4152-4953-86E0-3EBE053E9948}" presName="connectorText" presStyleLbl="sibTrans1D1" presStyleIdx="4" presStyleCnt="7"/>
      <dgm:spPr/>
    </dgm:pt>
    <dgm:pt modelId="{3E60096B-8655-4A65-8035-D70A6230E26E}" type="pres">
      <dgm:prSet presAssocID="{BBA4FC43-D430-4F9A-AFA6-1D00038CBB70}" presName="node" presStyleLbl="node1" presStyleIdx="5" presStyleCnt="8">
        <dgm:presLayoutVars>
          <dgm:bulletEnabled val="1"/>
        </dgm:presLayoutVars>
      </dgm:prSet>
      <dgm:spPr/>
    </dgm:pt>
    <dgm:pt modelId="{80580A07-98B1-47C3-9A2C-02596750CA56}" type="pres">
      <dgm:prSet presAssocID="{263C0BB9-7FE5-4818-9485-F56561DF5566}" presName="sibTrans" presStyleLbl="sibTrans1D1" presStyleIdx="5" presStyleCnt="7"/>
      <dgm:spPr/>
    </dgm:pt>
    <dgm:pt modelId="{CFDB832E-77E0-4122-857D-246216D3A5DA}" type="pres">
      <dgm:prSet presAssocID="{263C0BB9-7FE5-4818-9485-F56561DF5566}" presName="connectorText" presStyleLbl="sibTrans1D1" presStyleIdx="5" presStyleCnt="7"/>
      <dgm:spPr/>
    </dgm:pt>
    <dgm:pt modelId="{F8BA8E96-E440-4332-8A76-01A34F026DC5}" type="pres">
      <dgm:prSet presAssocID="{5D6227F5-61B3-420C-9604-E8F6018CCBB9}" presName="node" presStyleLbl="node1" presStyleIdx="6" presStyleCnt="8">
        <dgm:presLayoutVars>
          <dgm:bulletEnabled val="1"/>
        </dgm:presLayoutVars>
      </dgm:prSet>
      <dgm:spPr/>
    </dgm:pt>
    <dgm:pt modelId="{1A736C4E-D5C8-4E6D-A4F3-35C89DD22C05}" type="pres">
      <dgm:prSet presAssocID="{689B8F69-58B4-4E88-B70D-9049F69AD50B}" presName="sibTrans" presStyleLbl="sibTrans1D1" presStyleIdx="6" presStyleCnt="7"/>
      <dgm:spPr/>
    </dgm:pt>
    <dgm:pt modelId="{DCC0DA91-95AB-4B34-ADF3-0B6639DA1C3F}" type="pres">
      <dgm:prSet presAssocID="{689B8F69-58B4-4E88-B70D-9049F69AD50B}" presName="connectorText" presStyleLbl="sibTrans1D1" presStyleIdx="6" presStyleCnt="7"/>
      <dgm:spPr/>
    </dgm:pt>
    <dgm:pt modelId="{5E333E7B-63FD-4BDF-B868-62FB4D99F766}" type="pres">
      <dgm:prSet presAssocID="{A97B1473-163E-4348-914C-5A499D8CA708}" presName="node" presStyleLbl="node1" presStyleIdx="7" presStyleCnt="8">
        <dgm:presLayoutVars>
          <dgm:bulletEnabled val="1"/>
        </dgm:presLayoutVars>
      </dgm:prSet>
      <dgm:spPr/>
    </dgm:pt>
  </dgm:ptLst>
  <dgm:cxnLst>
    <dgm:cxn modelId="{57148A05-7B34-46DE-94B7-ACD51584D30B}" type="presOf" srcId="{895F1A9B-8CC0-403A-8C5E-E12025446EA2}" destId="{52744D78-AFED-4A6F-B029-673D43A2450E}" srcOrd="0" destOrd="0" presId="urn:microsoft.com/office/officeart/2016/7/layout/RepeatingBendingProcessNew"/>
    <dgm:cxn modelId="{8F05300F-FC64-493F-A734-199D0FE03097}" type="presOf" srcId="{5D6227F5-61B3-420C-9604-E8F6018CCBB9}" destId="{F8BA8E96-E440-4332-8A76-01A34F026DC5}" srcOrd="0" destOrd="0" presId="urn:microsoft.com/office/officeart/2016/7/layout/RepeatingBendingProcessNew"/>
    <dgm:cxn modelId="{BBDD9129-8B9C-40A4-8758-90417C9A1923}" type="presOf" srcId="{1755B322-7CD9-4B06-8A74-39D1D4DAEFFF}" destId="{D31706D1-8CEB-40B3-A676-0EAEF0E4EA39}" srcOrd="0" destOrd="0" presId="urn:microsoft.com/office/officeart/2016/7/layout/RepeatingBendingProcessNew"/>
    <dgm:cxn modelId="{AAB45F2E-9BAA-48A9-9FAA-0F3DA2859956}" type="presOf" srcId="{263C0BB9-7FE5-4818-9485-F56561DF5566}" destId="{CFDB832E-77E0-4122-857D-246216D3A5DA}" srcOrd="1" destOrd="0" presId="urn:microsoft.com/office/officeart/2016/7/layout/RepeatingBendingProcessNew"/>
    <dgm:cxn modelId="{7368423D-2075-45F6-8D39-333E9117CF89}" srcId="{739AF7F8-1EA2-4132-845E-5A22F70F8A5C}" destId="{1755B322-7CD9-4B06-8A74-39D1D4DAEFFF}" srcOrd="4" destOrd="0" parTransId="{3603EEAE-D5E3-46A8-A2F4-41A468601B77}" sibTransId="{C832F4D3-4152-4953-86E0-3EBE053E9948}"/>
    <dgm:cxn modelId="{75CA475F-C27C-4342-9ACF-A4A625C8911C}" type="presOf" srcId="{BBA4FC43-D430-4F9A-AFA6-1D00038CBB70}" destId="{3E60096B-8655-4A65-8035-D70A6230E26E}" srcOrd="0" destOrd="0" presId="urn:microsoft.com/office/officeart/2016/7/layout/RepeatingBendingProcessNew"/>
    <dgm:cxn modelId="{2B8DBE60-C8D8-4A32-853F-E60D301C9B46}" type="presOf" srcId="{A97B1473-163E-4348-914C-5A499D8CA708}" destId="{5E333E7B-63FD-4BDF-B868-62FB4D99F766}" srcOrd="0" destOrd="0" presId="urn:microsoft.com/office/officeart/2016/7/layout/RepeatingBendingProcessNew"/>
    <dgm:cxn modelId="{E683C642-113A-4F9A-AE8C-C127FEB61D3A}" type="presOf" srcId="{F2FFFB29-8D2B-428B-B2EF-22E74F587628}" destId="{4B023C37-A782-4CB7-8BBE-F668673FDC0F}" srcOrd="0" destOrd="0" presId="urn:microsoft.com/office/officeart/2016/7/layout/RepeatingBendingProcessNew"/>
    <dgm:cxn modelId="{B8CCA245-73E2-4B71-A682-0970B21751C6}" srcId="{739AF7F8-1EA2-4132-845E-5A22F70F8A5C}" destId="{A97B1473-163E-4348-914C-5A499D8CA708}" srcOrd="7" destOrd="0" parTransId="{8C495BD2-B80C-4EC3-8011-41F819E75EE9}" sibTransId="{615DF785-C358-4E88-8166-8C93615D05DC}"/>
    <dgm:cxn modelId="{8ECBCD48-2345-415F-A643-9A659286341A}" srcId="{739AF7F8-1EA2-4132-845E-5A22F70F8A5C}" destId="{83ABD32E-EE4B-4918-8DF7-B8B11254FEDE}" srcOrd="0" destOrd="0" parTransId="{028E3952-79F5-4A23-90FA-E60B23ED341A}" sibTransId="{4F10DBB0-D363-49F3-A0BC-2C9FA09F6FDF}"/>
    <dgm:cxn modelId="{68C73E6C-89C8-4E6D-AE6D-3FA5A0365E55}" type="presOf" srcId="{689B8F69-58B4-4E88-B70D-9049F69AD50B}" destId="{DCC0DA91-95AB-4B34-ADF3-0B6639DA1C3F}" srcOrd="1" destOrd="0" presId="urn:microsoft.com/office/officeart/2016/7/layout/RepeatingBendingProcessNew"/>
    <dgm:cxn modelId="{81264A6C-F9C2-47A4-8794-C57A4CAD8D38}" type="presOf" srcId="{689B8F69-58B4-4E88-B70D-9049F69AD50B}" destId="{1A736C4E-D5C8-4E6D-A4F3-35C89DD22C05}" srcOrd="0" destOrd="0" presId="urn:microsoft.com/office/officeart/2016/7/layout/RepeatingBendingProcessNew"/>
    <dgm:cxn modelId="{CD62FF6D-F0F1-4528-B575-5D06E716949F}" type="presOf" srcId="{585C4BA6-1CCB-402A-BA61-8810190747F8}" destId="{256868A3-B83D-4637-A195-105635A2380D}" srcOrd="0" destOrd="0" presId="urn:microsoft.com/office/officeart/2016/7/layout/RepeatingBendingProcessNew"/>
    <dgm:cxn modelId="{E82E1373-2493-415D-8786-6828CB579B28}" type="presOf" srcId="{4F10DBB0-D363-49F3-A0BC-2C9FA09F6FDF}" destId="{571417DF-1D84-4FA8-83B3-847AFCFED68D}" srcOrd="0" destOrd="0" presId="urn:microsoft.com/office/officeart/2016/7/layout/RepeatingBendingProcessNew"/>
    <dgm:cxn modelId="{AE89E575-4870-4B2D-89A8-A174FEF071F9}" srcId="{739AF7F8-1EA2-4132-845E-5A22F70F8A5C}" destId="{7522AB12-C28C-419A-A9A0-8F24E2C3EAA3}" srcOrd="3" destOrd="0" parTransId="{41A030BD-EF72-43B6-BE5D-F8DD83A136F5}" sibTransId="{672AA705-E97D-43BF-ADC4-3D2B2A96F5EE}"/>
    <dgm:cxn modelId="{4379E758-EE91-4ECF-A7FE-18140124520B}" srcId="{739AF7F8-1EA2-4132-845E-5A22F70F8A5C}" destId="{BBA4FC43-D430-4F9A-AFA6-1D00038CBB70}" srcOrd="5" destOrd="0" parTransId="{0C1247B8-66EC-4CB9-A5DC-41BE1C5F4633}" sibTransId="{263C0BB9-7FE5-4818-9485-F56561DF5566}"/>
    <dgm:cxn modelId="{62CA757D-D37C-4384-B02C-DD1AB260ECF4}" type="presOf" srcId="{C832F4D3-4152-4953-86E0-3EBE053E9948}" destId="{A0C41DF1-DA40-4125-B264-1AA6512D1566}" srcOrd="1" destOrd="0" presId="urn:microsoft.com/office/officeart/2016/7/layout/RepeatingBendingProcessNew"/>
    <dgm:cxn modelId="{6C00247E-CBA7-401E-9EE0-D57E3D9FB514}" srcId="{739AF7F8-1EA2-4132-845E-5A22F70F8A5C}" destId="{5D6227F5-61B3-420C-9604-E8F6018CCBB9}" srcOrd="6" destOrd="0" parTransId="{57A42C7B-83B2-4D2F-AD84-4546DF2E30BE}" sibTransId="{689B8F69-58B4-4E88-B70D-9049F69AD50B}"/>
    <dgm:cxn modelId="{DAB03F88-0E57-4FAD-AD44-B752AC857475}" type="presOf" srcId="{585C4BA6-1CCB-402A-BA61-8810190747F8}" destId="{D65F7953-5F2C-4476-9100-B78711EB63B4}" srcOrd="1" destOrd="0" presId="urn:microsoft.com/office/officeart/2016/7/layout/RepeatingBendingProcessNew"/>
    <dgm:cxn modelId="{5C18EC88-F9A9-4003-880D-D771835A1520}" type="presOf" srcId="{672AA705-E97D-43BF-ADC4-3D2B2A96F5EE}" destId="{DEF662D8-2B1B-44AA-9688-B8D8E1394F75}" srcOrd="0" destOrd="0" presId="urn:microsoft.com/office/officeart/2016/7/layout/RepeatingBendingProcessNew"/>
    <dgm:cxn modelId="{4B287589-EA53-41A9-ADFD-22EF7EF39336}" type="presOf" srcId="{672AA705-E97D-43BF-ADC4-3D2B2A96F5EE}" destId="{15704B72-6264-4B9C-9D1E-A73CC49DA8B1}" srcOrd="1" destOrd="0" presId="urn:microsoft.com/office/officeart/2016/7/layout/RepeatingBendingProcessNew"/>
    <dgm:cxn modelId="{D40BEEA4-CFFE-474F-996E-8DDBC767FBAE}" type="presOf" srcId="{4F10DBB0-D363-49F3-A0BC-2C9FA09F6FDF}" destId="{A64D5899-003F-4F1D-89EC-B8045CC527C3}" srcOrd="1" destOrd="0" presId="urn:microsoft.com/office/officeart/2016/7/layout/RepeatingBendingProcessNew"/>
    <dgm:cxn modelId="{F7E3BCAB-97CB-4BA5-B521-DD84A71473BC}" type="presOf" srcId="{C832F4D3-4152-4953-86E0-3EBE053E9948}" destId="{50D29464-415F-4F2B-A22B-B91DE4B7DD38}" srcOrd="0" destOrd="0" presId="urn:microsoft.com/office/officeart/2016/7/layout/RepeatingBendingProcessNew"/>
    <dgm:cxn modelId="{A3B29CAC-17EA-9749-96B3-28F086B5901A}" type="presOf" srcId="{83ABD32E-EE4B-4918-8DF7-B8B11254FEDE}" destId="{3811AF15-FBAF-4D4C-A1F8-4AE3EA41D6CA}" srcOrd="0" destOrd="0" presId="urn:microsoft.com/office/officeart/2016/7/layout/RepeatingBendingProcessNew"/>
    <dgm:cxn modelId="{C01BA6CE-49B0-4F70-BB01-35D3982D00B2}" type="presOf" srcId="{263C0BB9-7FE5-4818-9485-F56561DF5566}" destId="{80580A07-98B1-47C3-9A2C-02596750CA56}" srcOrd="0" destOrd="0" presId="urn:microsoft.com/office/officeart/2016/7/layout/RepeatingBendingProcessNew"/>
    <dgm:cxn modelId="{988CEED9-2C05-4C4A-BB01-7DE7A30562D3}" type="presOf" srcId="{057C156E-00E6-4089-9BFE-438270A6D477}" destId="{6866732F-EC32-4023-9FC1-06C769ED63E4}" srcOrd="0" destOrd="0" presId="urn:microsoft.com/office/officeart/2016/7/layout/RepeatingBendingProcessNew"/>
    <dgm:cxn modelId="{6EDC2ADA-2AF1-4132-ADA0-37490435F4AD}" type="presOf" srcId="{7522AB12-C28C-419A-A9A0-8F24E2C3EAA3}" destId="{3469EED5-91BA-40BC-A3A6-F8B12F953C67}" srcOrd="0" destOrd="0" presId="urn:microsoft.com/office/officeart/2016/7/layout/RepeatingBendingProcessNew"/>
    <dgm:cxn modelId="{0D772EE2-873E-470F-9F8F-507440F8670E}" srcId="{739AF7F8-1EA2-4132-845E-5A22F70F8A5C}" destId="{895F1A9B-8CC0-403A-8C5E-E12025446EA2}" srcOrd="2" destOrd="0" parTransId="{F49087CE-E4BE-4203-92D9-83F9045110F6}" sibTransId="{585C4BA6-1CCB-402A-BA61-8810190747F8}"/>
    <dgm:cxn modelId="{99BCF5F3-9F4F-4027-B03F-0CE08DC04865}" type="presOf" srcId="{F2FFFB29-8D2B-428B-B2EF-22E74F587628}" destId="{93F2E961-F2ED-418A-A8C1-6DACA02A2AD1}" srcOrd="1" destOrd="0" presId="urn:microsoft.com/office/officeart/2016/7/layout/RepeatingBendingProcessNew"/>
    <dgm:cxn modelId="{18B01BF5-C195-4D42-B631-E44B5C228606}" type="presOf" srcId="{739AF7F8-1EA2-4132-845E-5A22F70F8A5C}" destId="{D5B03A3E-F505-ED43-BC69-CA04FF9A0213}" srcOrd="0" destOrd="0" presId="urn:microsoft.com/office/officeart/2016/7/layout/RepeatingBendingProcessNew"/>
    <dgm:cxn modelId="{215C76FD-F143-45FE-A1DF-08AD2C53B80C}" srcId="{739AF7F8-1EA2-4132-845E-5A22F70F8A5C}" destId="{057C156E-00E6-4089-9BFE-438270A6D477}" srcOrd="1" destOrd="0" parTransId="{622F6320-DD23-4F35-907C-77D48CD68292}" sibTransId="{F2FFFB29-8D2B-428B-B2EF-22E74F587628}"/>
    <dgm:cxn modelId="{594198CA-A035-C54C-87B3-00AF970A39FC}" type="presParOf" srcId="{D5B03A3E-F505-ED43-BC69-CA04FF9A0213}" destId="{3811AF15-FBAF-4D4C-A1F8-4AE3EA41D6CA}" srcOrd="0" destOrd="0" presId="urn:microsoft.com/office/officeart/2016/7/layout/RepeatingBendingProcessNew"/>
    <dgm:cxn modelId="{B9FD665B-4C5E-4955-847B-93A2BE6A09A4}" type="presParOf" srcId="{D5B03A3E-F505-ED43-BC69-CA04FF9A0213}" destId="{571417DF-1D84-4FA8-83B3-847AFCFED68D}" srcOrd="1" destOrd="0" presId="urn:microsoft.com/office/officeart/2016/7/layout/RepeatingBendingProcessNew"/>
    <dgm:cxn modelId="{85C119F9-A885-4BC6-9E00-819784DCEDDA}" type="presParOf" srcId="{571417DF-1D84-4FA8-83B3-847AFCFED68D}" destId="{A64D5899-003F-4F1D-89EC-B8045CC527C3}" srcOrd="0" destOrd="0" presId="urn:microsoft.com/office/officeart/2016/7/layout/RepeatingBendingProcessNew"/>
    <dgm:cxn modelId="{68A8EFC3-06C8-49F8-B764-67C63076A4D1}" type="presParOf" srcId="{D5B03A3E-F505-ED43-BC69-CA04FF9A0213}" destId="{6866732F-EC32-4023-9FC1-06C769ED63E4}" srcOrd="2" destOrd="0" presId="urn:microsoft.com/office/officeart/2016/7/layout/RepeatingBendingProcessNew"/>
    <dgm:cxn modelId="{77305618-46E8-48FE-829D-BF9F03232419}" type="presParOf" srcId="{D5B03A3E-F505-ED43-BC69-CA04FF9A0213}" destId="{4B023C37-A782-4CB7-8BBE-F668673FDC0F}" srcOrd="3" destOrd="0" presId="urn:microsoft.com/office/officeart/2016/7/layout/RepeatingBendingProcessNew"/>
    <dgm:cxn modelId="{DED9E0F0-29AA-4802-AEA4-B412A931C3F2}" type="presParOf" srcId="{4B023C37-A782-4CB7-8BBE-F668673FDC0F}" destId="{93F2E961-F2ED-418A-A8C1-6DACA02A2AD1}" srcOrd="0" destOrd="0" presId="urn:microsoft.com/office/officeart/2016/7/layout/RepeatingBendingProcessNew"/>
    <dgm:cxn modelId="{CBC6A567-3E3F-4B35-9B81-4FA14F1D8810}" type="presParOf" srcId="{D5B03A3E-F505-ED43-BC69-CA04FF9A0213}" destId="{52744D78-AFED-4A6F-B029-673D43A2450E}" srcOrd="4" destOrd="0" presId="urn:microsoft.com/office/officeart/2016/7/layout/RepeatingBendingProcessNew"/>
    <dgm:cxn modelId="{3FD244B6-BFB8-4D91-A4A4-864E71338239}" type="presParOf" srcId="{D5B03A3E-F505-ED43-BC69-CA04FF9A0213}" destId="{256868A3-B83D-4637-A195-105635A2380D}" srcOrd="5" destOrd="0" presId="urn:microsoft.com/office/officeart/2016/7/layout/RepeatingBendingProcessNew"/>
    <dgm:cxn modelId="{A77BBDA1-7E1E-4B8A-8508-6D6B463E7BF4}" type="presParOf" srcId="{256868A3-B83D-4637-A195-105635A2380D}" destId="{D65F7953-5F2C-4476-9100-B78711EB63B4}" srcOrd="0" destOrd="0" presId="urn:microsoft.com/office/officeart/2016/7/layout/RepeatingBendingProcessNew"/>
    <dgm:cxn modelId="{5039BB71-8011-4BCF-B73A-EE4AA0F7158D}" type="presParOf" srcId="{D5B03A3E-F505-ED43-BC69-CA04FF9A0213}" destId="{3469EED5-91BA-40BC-A3A6-F8B12F953C67}" srcOrd="6" destOrd="0" presId="urn:microsoft.com/office/officeart/2016/7/layout/RepeatingBendingProcessNew"/>
    <dgm:cxn modelId="{4014D4DA-BDEC-4BD4-942E-B573E3D15B2C}" type="presParOf" srcId="{D5B03A3E-F505-ED43-BC69-CA04FF9A0213}" destId="{DEF662D8-2B1B-44AA-9688-B8D8E1394F75}" srcOrd="7" destOrd="0" presId="urn:microsoft.com/office/officeart/2016/7/layout/RepeatingBendingProcessNew"/>
    <dgm:cxn modelId="{70434061-14CD-452A-A83B-BC33ED40596F}" type="presParOf" srcId="{DEF662D8-2B1B-44AA-9688-B8D8E1394F75}" destId="{15704B72-6264-4B9C-9D1E-A73CC49DA8B1}" srcOrd="0" destOrd="0" presId="urn:microsoft.com/office/officeart/2016/7/layout/RepeatingBendingProcessNew"/>
    <dgm:cxn modelId="{87A5FB84-8716-4179-9C4F-E939566CE6DF}" type="presParOf" srcId="{D5B03A3E-F505-ED43-BC69-CA04FF9A0213}" destId="{D31706D1-8CEB-40B3-A676-0EAEF0E4EA39}" srcOrd="8" destOrd="0" presId="urn:microsoft.com/office/officeart/2016/7/layout/RepeatingBendingProcessNew"/>
    <dgm:cxn modelId="{D5E8703F-B0B1-405F-8F24-515DAE3DE31F}" type="presParOf" srcId="{D5B03A3E-F505-ED43-BC69-CA04FF9A0213}" destId="{50D29464-415F-4F2B-A22B-B91DE4B7DD38}" srcOrd="9" destOrd="0" presId="urn:microsoft.com/office/officeart/2016/7/layout/RepeatingBendingProcessNew"/>
    <dgm:cxn modelId="{4F968A36-17EC-48AA-BECC-13B662DEE6A9}" type="presParOf" srcId="{50D29464-415F-4F2B-A22B-B91DE4B7DD38}" destId="{A0C41DF1-DA40-4125-B264-1AA6512D1566}" srcOrd="0" destOrd="0" presId="urn:microsoft.com/office/officeart/2016/7/layout/RepeatingBendingProcessNew"/>
    <dgm:cxn modelId="{2E47FD37-299E-4BFA-97D1-B033D795C422}" type="presParOf" srcId="{D5B03A3E-F505-ED43-BC69-CA04FF9A0213}" destId="{3E60096B-8655-4A65-8035-D70A6230E26E}" srcOrd="10" destOrd="0" presId="urn:microsoft.com/office/officeart/2016/7/layout/RepeatingBendingProcessNew"/>
    <dgm:cxn modelId="{F27C2EFE-FE2A-4739-8DC6-301CA8EDAF1D}" type="presParOf" srcId="{D5B03A3E-F505-ED43-BC69-CA04FF9A0213}" destId="{80580A07-98B1-47C3-9A2C-02596750CA56}" srcOrd="11" destOrd="0" presId="urn:microsoft.com/office/officeart/2016/7/layout/RepeatingBendingProcessNew"/>
    <dgm:cxn modelId="{3F0C2D5F-269F-4D0C-A72D-293F23806442}" type="presParOf" srcId="{80580A07-98B1-47C3-9A2C-02596750CA56}" destId="{CFDB832E-77E0-4122-857D-246216D3A5DA}" srcOrd="0" destOrd="0" presId="urn:microsoft.com/office/officeart/2016/7/layout/RepeatingBendingProcessNew"/>
    <dgm:cxn modelId="{4B00AADD-6B99-41CC-B319-7C03FC4F9056}" type="presParOf" srcId="{D5B03A3E-F505-ED43-BC69-CA04FF9A0213}" destId="{F8BA8E96-E440-4332-8A76-01A34F026DC5}" srcOrd="12" destOrd="0" presId="urn:microsoft.com/office/officeart/2016/7/layout/RepeatingBendingProcessNew"/>
    <dgm:cxn modelId="{2FB8F03D-3303-4E15-BA9E-AE1770769DE0}" type="presParOf" srcId="{D5B03A3E-F505-ED43-BC69-CA04FF9A0213}" destId="{1A736C4E-D5C8-4E6D-A4F3-35C89DD22C05}" srcOrd="13" destOrd="0" presId="urn:microsoft.com/office/officeart/2016/7/layout/RepeatingBendingProcessNew"/>
    <dgm:cxn modelId="{D295AD56-EE50-41E3-A352-353AF28F7C77}" type="presParOf" srcId="{1A736C4E-D5C8-4E6D-A4F3-35C89DD22C05}" destId="{DCC0DA91-95AB-4B34-ADF3-0B6639DA1C3F}" srcOrd="0" destOrd="0" presId="urn:microsoft.com/office/officeart/2016/7/layout/RepeatingBendingProcessNew"/>
    <dgm:cxn modelId="{02EAC979-7B2E-4573-BDDC-52E0D4298AAC}" type="presParOf" srcId="{D5B03A3E-F505-ED43-BC69-CA04FF9A0213}" destId="{5E333E7B-63FD-4BDF-B868-62FB4D99F766}"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B8E692-58FE-4B8C-9447-FE07DA061198}"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1B8CBD6E-78B0-4E19-984F-5933C4EEEC45}">
      <dgm:prSet/>
      <dgm:spPr/>
      <dgm:t>
        <a:bodyPr/>
        <a:lstStyle/>
        <a:p>
          <a:r>
            <a:rPr lang="en-US" dirty="0"/>
            <a:t>Getting the dataset</a:t>
          </a:r>
        </a:p>
      </dgm:t>
    </dgm:pt>
    <dgm:pt modelId="{8EDC6532-3EB5-4676-8123-E6152C05AE26}" type="parTrans" cxnId="{AC7839DC-1389-4D0A-A74C-9AF3F52E74FC}">
      <dgm:prSet/>
      <dgm:spPr/>
      <dgm:t>
        <a:bodyPr/>
        <a:lstStyle/>
        <a:p>
          <a:endParaRPr lang="en-US"/>
        </a:p>
      </dgm:t>
    </dgm:pt>
    <dgm:pt modelId="{C3F107EC-2574-409C-9B4B-EB21895826ED}" type="sibTrans" cxnId="{AC7839DC-1389-4D0A-A74C-9AF3F52E74FC}">
      <dgm:prSet/>
      <dgm:spPr/>
      <dgm:t>
        <a:bodyPr/>
        <a:lstStyle/>
        <a:p>
          <a:endParaRPr lang="en-US"/>
        </a:p>
      </dgm:t>
    </dgm:pt>
    <dgm:pt modelId="{88D1CC3A-DB72-4C8D-BABC-FE2EB8DC6D3E}">
      <dgm:prSet/>
      <dgm:spPr/>
      <dgm:t>
        <a:bodyPr/>
        <a:lstStyle/>
        <a:p>
          <a:r>
            <a:rPr lang="en-US" dirty="0"/>
            <a:t>Train the emotion recognition model</a:t>
          </a:r>
        </a:p>
      </dgm:t>
    </dgm:pt>
    <dgm:pt modelId="{F07119CF-CB9A-45A1-9BF8-82F2F24C9108}" type="parTrans" cxnId="{52EB49B3-2B3B-4042-AA2E-6B90FFF553A4}">
      <dgm:prSet/>
      <dgm:spPr/>
      <dgm:t>
        <a:bodyPr/>
        <a:lstStyle/>
        <a:p>
          <a:endParaRPr lang="en-US"/>
        </a:p>
      </dgm:t>
    </dgm:pt>
    <dgm:pt modelId="{D521193C-E91A-453B-83A9-19AA0FA42B28}" type="sibTrans" cxnId="{52EB49B3-2B3B-4042-AA2E-6B90FFF553A4}">
      <dgm:prSet/>
      <dgm:spPr/>
      <dgm:t>
        <a:bodyPr/>
        <a:lstStyle/>
        <a:p>
          <a:endParaRPr lang="en-US"/>
        </a:p>
      </dgm:t>
    </dgm:pt>
    <dgm:pt modelId="{AE8C522C-8910-4A69-8A23-D50097895981}">
      <dgm:prSet/>
      <dgm:spPr/>
      <dgm:t>
        <a:bodyPr/>
        <a:lstStyle/>
        <a:p>
          <a:r>
            <a:rPr lang="en-US" dirty="0"/>
            <a:t>Integrate the emotion recognition model with the frontend API</a:t>
          </a:r>
        </a:p>
      </dgm:t>
    </dgm:pt>
    <dgm:pt modelId="{184DBF48-D58F-42CC-85D5-0936235A7B7B}" type="parTrans" cxnId="{DA89D5B4-BA76-4927-9DDD-4912ACBE84FD}">
      <dgm:prSet/>
      <dgm:spPr/>
      <dgm:t>
        <a:bodyPr/>
        <a:lstStyle/>
        <a:p>
          <a:endParaRPr lang="en-US"/>
        </a:p>
      </dgm:t>
    </dgm:pt>
    <dgm:pt modelId="{CC495DD0-64C7-46E3-A313-5EC2E55858B7}" type="sibTrans" cxnId="{DA89D5B4-BA76-4927-9DDD-4912ACBE84FD}">
      <dgm:prSet/>
      <dgm:spPr/>
      <dgm:t>
        <a:bodyPr/>
        <a:lstStyle/>
        <a:p>
          <a:endParaRPr lang="en-US"/>
        </a:p>
      </dgm:t>
    </dgm:pt>
    <dgm:pt modelId="{B5AFB052-9072-4734-96D4-D961B63CDACE}">
      <dgm:prSet/>
      <dgm:spPr/>
      <dgm:t>
        <a:bodyPr/>
        <a:lstStyle/>
        <a:p>
          <a:r>
            <a:rPr lang="en-US" dirty="0"/>
            <a:t>Identify the Realtime  emotions from the face</a:t>
          </a:r>
        </a:p>
      </dgm:t>
    </dgm:pt>
    <dgm:pt modelId="{8FC7C15E-74C6-46F7-BDC8-0CDE0ECB3D91}" type="parTrans" cxnId="{7F2B10AE-1179-4B8C-93F7-102BF2CEC36E}">
      <dgm:prSet/>
      <dgm:spPr/>
      <dgm:t>
        <a:bodyPr/>
        <a:lstStyle/>
        <a:p>
          <a:endParaRPr lang="en-US"/>
        </a:p>
      </dgm:t>
    </dgm:pt>
    <dgm:pt modelId="{8EF50E07-4141-4160-BA23-4271D4267277}" type="sibTrans" cxnId="{7F2B10AE-1179-4B8C-93F7-102BF2CEC36E}">
      <dgm:prSet/>
      <dgm:spPr/>
      <dgm:t>
        <a:bodyPr/>
        <a:lstStyle/>
        <a:p>
          <a:endParaRPr lang="en-US"/>
        </a:p>
      </dgm:t>
    </dgm:pt>
    <dgm:pt modelId="{091CCE2E-AE76-4248-ACD7-366ABD4E1FC7}">
      <dgm:prSet/>
      <dgm:spPr/>
      <dgm:t>
        <a:bodyPr/>
        <a:lstStyle/>
        <a:p>
          <a:r>
            <a:rPr lang="en-US" dirty="0"/>
            <a:t>Get User preferences</a:t>
          </a:r>
        </a:p>
      </dgm:t>
    </dgm:pt>
    <dgm:pt modelId="{247FE2D6-4D99-41C1-A42C-88C993A82C65}" type="parTrans" cxnId="{8D50DB85-3B13-4240-9D25-BFF0B63F5642}">
      <dgm:prSet/>
      <dgm:spPr/>
      <dgm:t>
        <a:bodyPr/>
        <a:lstStyle/>
        <a:p>
          <a:endParaRPr lang="en-US"/>
        </a:p>
      </dgm:t>
    </dgm:pt>
    <dgm:pt modelId="{9D9B43A6-71D8-45B3-8D16-860F2C2088DC}" type="sibTrans" cxnId="{8D50DB85-3B13-4240-9D25-BFF0B63F5642}">
      <dgm:prSet/>
      <dgm:spPr/>
      <dgm:t>
        <a:bodyPr/>
        <a:lstStyle/>
        <a:p>
          <a:endParaRPr lang="en-US"/>
        </a:p>
      </dgm:t>
    </dgm:pt>
    <dgm:pt modelId="{4C558048-1230-4C67-B5A1-6B4123B1EC39}">
      <dgm:prSet/>
      <dgm:spPr/>
      <dgm:t>
        <a:bodyPr/>
        <a:lstStyle/>
        <a:p>
          <a:r>
            <a:rPr lang="en-US" dirty="0"/>
            <a:t>Generate suggestions by based on preferences &amp; emotion level</a:t>
          </a:r>
        </a:p>
      </dgm:t>
    </dgm:pt>
    <dgm:pt modelId="{8D3DD0FE-7B09-4D41-93EC-9BF081C97B08}" type="parTrans" cxnId="{98674B28-9287-473A-9520-B5F01E975D63}">
      <dgm:prSet/>
      <dgm:spPr/>
      <dgm:t>
        <a:bodyPr/>
        <a:lstStyle/>
        <a:p>
          <a:endParaRPr lang="en-US"/>
        </a:p>
      </dgm:t>
    </dgm:pt>
    <dgm:pt modelId="{680A0A8E-1DEE-4E79-A665-30D2E7F32523}" type="sibTrans" cxnId="{98674B28-9287-473A-9520-B5F01E975D63}">
      <dgm:prSet/>
      <dgm:spPr/>
      <dgm:t>
        <a:bodyPr/>
        <a:lstStyle/>
        <a:p>
          <a:endParaRPr lang="en-US"/>
        </a:p>
      </dgm:t>
    </dgm:pt>
    <dgm:pt modelId="{C12D557C-3E9F-4C99-87F1-7DED88F42196}">
      <dgm:prSet/>
      <dgm:spPr/>
      <dgm:t>
        <a:bodyPr/>
        <a:lstStyle/>
        <a:p>
          <a:r>
            <a:rPr lang="en-US" dirty="0"/>
            <a:t>Output the accurate and ideal suggestions and improve user mental freedom </a:t>
          </a:r>
        </a:p>
      </dgm:t>
    </dgm:pt>
    <dgm:pt modelId="{3413C292-5697-4FC9-B269-54CEFEC43903}" type="parTrans" cxnId="{BA0970C2-1DEA-4A73-AF48-B131979FFEA9}">
      <dgm:prSet/>
      <dgm:spPr/>
      <dgm:t>
        <a:bodyPr/>
        <a:lstStyle/>
        <a:p>
          <a:endParaRPr lang="en-US"/>
        </a:p>
      </dgm:t>
    </dgm:pt>
    <dgm:pt modelId="{F147CA87-5083-4E73-8438-2A4A4105242B}" type="sibTrans" cxnId="{BA0970C2-1DEA-4A73-AF48-B131979FFEA9}">
      <dgm:prSet/>
      <dgm:spPr/>
      <dgm:t>
        <a:bodyPr/>
        <a:lstStyle/>
        <a:p>
          <a:endParaRPr lang="en-US"/>
        </a:p>
      </dgm:t>
    </dgm:pt>
    <dgm:pt modelId="{06BB9005-F8BE-4183-A870-881B0094A850}">
      <dgm:prSet/>
      <dgm:spPr/>
      <dgm:t>
        <a:bodyPr/>
        <a:lstStyle/>
        <a:p>
          <a:r>
            <a:rPr lang="en-US" dirty="0"/>
            <a:t>Train the emotion model again using custom create dataset</a:t>
          </a:r>
        </a:p>
      </dgm:t>
    </dgm:pt>
    <dgm:pt modelId="{26DB4C72-3756-4B97-8EED-128DE4F27BFD}" type="parTrans" cxnId="{FDAAD528-DB40-4A9E-8425-DB9AC30F6A9D}">
      <dgm:prSet/>
      <dgm:spPr/>
      <dgm:t>
        <a:bodyPr/>
        <a:lstStyle/>
        <a:p>
          <a:endParaRPr lang="en-US"/>
        </a:p>
      </dgm:t>
    </dgm:pt>
    <dgm:pt modelId="{DB547F4C-0923-4E6D-A116-C2937932FD56}" type="sibTrans" cxnId="{FDAAD528-DB40-4A9E-8425-DB9AC30F6A9D}">
      <dgm:prSet/>
      <dgm:spPr/>
      <dgm:t>
        <a:bodyPr/>
        <a:lstStyle/>
        <a:p>
          <a:endParaRPr lang="en-US"/>
        </a:p>
      </dgm:t>
    </dgm:pt>
    <dgm:pt modelId="{EEDAD901-6C94-E240-93A9-0A1069895CEF}" type="pres">
      <dgm:prSet presAssocID="{42B8E692-58FE-4B8C-9447-FE07DA061198}" presName="Name0" presStyleCnt="0">
        <dgm:presLayoutVars>
          <dgm:dir/>
          <dgm:resizeHandles val="exact"/>
        </dgm:presLayoutVars>
      </dgm:prSet>
      <dgm:spPr/>
    </dgm:pt>
    <dgm:pt modelId="{BE2B597E-6F17-EB4A-9E95-63BDF6E7459C}" type="pres">
      <dgm:prSet presAssocID="{1B8CBD6E-78B0-4E19-984F-5933C4EEEC45}" presName="node" presStyleLbl="node1" presStyleIdx="0" presStyleCnt="8">
        <dgm:presLayoutVars>
          <dgm:bulletEnabled val="1"/>
        </dgm:presLayoutVars>
      </dgm:prSet>
      <dgm:spPr/>
    </dgm:pt>
    <dgm:pt modelId="{C8C96141-9306-1440-AA68-1E51F4C00ECF}" type="pres">
      <dgm:prSet presAssocID="{C3F107EC-2574-409C-9B4B-EB21895826ED}" presName="sibTrans" presStyleLbl="sibTrans1D1" presStyleIdx="0" presStyleCnt="7"/>
      <dgm:spPr/>
    </dgm:pt>
    <dgm:pt modelId="{A619C4F4-227D-BC4B-A300-AACC1C960813}" type="pres">
      <dgm:prSet presAssocID="{C3F107EC-2574-409C-9B4B-EB21895826ED}" presName="connectorText" presStyleLbl="sibTrans1D1" presStyleIdx="0" presStyleCnt="7"/>
      <dgm:spPr/>
    </dgm:pt>
    <dgm:pt modelId="{FBA23E91-2CAA-7543-B7CF-17B34A4A5729}" type="pres">
      <dgm:prSet presAssocID="{88D1CC3A-DB72-4C8D-BABC-FE2EB8DC6D3E}" presName="node" presStyleLbl="node1" presStyleIdx="1" presStyleCnt="8">
        <dgm:presLayoutVars>
          <dgm:bulletEnabled val="1"/>
        </dgm:presLayoutVars>
      </dgm:prSet>
      <dgm:spPr/>
    </dgm:pt>
    <dgm:pt modelId="{03CF891A-D00D-6942-922A-493BF8CB7DB0}" type="pres">
      <dgm:prSet presAssocID="{D521193C-E91A-453B-83A9-19AA0FA42B28}" presName="sibTrans" presStyleLbl="sibTrans1D1" presStyleIdx="1" presStyleCnt="7"/>
      <dgm:spPr/>
    </dgm:pt>
    <dgm:pt modelId="{4056508E-D232-664D-BC8C-8DE981025F0F}" type="pres">
      <dgm:prSet presAssocID="{D521193C-E91A-453B-83A9-19AA0FA42B28}" presName="connectorText" presStyleLbl="sibTrans1D1" presStyleIdx="1" presStyleCnt="7"/>
      <dgm:spPr/>
    </dgm:pt>
    <dgm:pt modelId="{98724D76-E035-4879-8D95-FEF0FB52CECB}" type="pres">
      <dgm:prSet presAssocID="{06BB9005-F8BE-4183-A870-881B0094A850}" presName="node" presStyleLbl="node1" presStyleIdx="2" presStyleCnt="8">
        <dgm:presLayoutVars>
          <dgm:bulletEnabled val="1"/>
        </dgm:presLayoutVars>
      </dgm:prSet>
      <dgm:spPr/>
    </dgm:pt>
    <dgm:pt modelId="{A0E07D71-9936-4E9D-A9CA-EE581DFCDB07}" type="pres">
      <dgm:prSet presAssocID="{DB547F4C-0923-4E6D-A116-C2937932FD56}" presName="sibTrans" presStyleLbl="sibTrans1D1" presStyleIdx="2" presStyleCnt="7"/>
      <dgm:spPr/>
    </dgm:pt>
    <dgm:pt modelId="{ADF5D125-3E03-4CF0-986C-7234A770D7E7}" type="pres">
      <dgm:prSet presAssocID="{DB547F4C-0923-4E6D-A116-C2937932FD56}" presName="connectorText" presStyleLbl="sibTrans1D1" presStyleIdx="2" presStyleCnt="7"/>
      <dgm:spPr/>
    </dgm:pt>
    <dgm:pt modelId="{E187DCBA-1945-D949-87F7-B3B7E4428FBC}" type="pres">
      <dgm:prSet presAssocID="{AE8C522C-8910-4A69-8A23-D50097895981}" presName="node" presStyleLbl="node1" presStyleIdx="3" presStyleCnt="8">
        <dgm:presLayoutVars>
          <dgm:bulletEnabled val="1"/>
        </dgm:presLayoutVars>
      </dgm:prSet>
      <dgm:spPr/>
    </dgm:pt>
    <dgm:pt modelId="{7D5063AE-B760-D847-836E-3B9B1BBD128A}" type="pres">
      <dgm:prSet presAssocID="{CC495DD0-64C7-46E3-A313-5EC2E55858B7}" presName="sibTrans" presStyleLbl="sibTrans1D1" presStyleIdx="3" presStyleCnt="7"/>
      <dgm:spPr/>
    </dgm:pt>
    <dgm:pt modelId="{62F0265D-3D38-0D47-BA50-31A67A8DFA8C}" type="pres">
      <dgm:prSet presAssocID="{CC495DD0-64C7-46E3-A313-5EC2E55858B7}" presName="connectorText" presStyleLbl="sibTrans1D1" presStyleIdx="3" presStyleCnt="7"/>
      <dgm:spPr/>
    </dgm:pt>
    <dgm:pt modelId="{37A59885-364A-2841-87BC-6D682A053EDB}" type="pres">
      <dgm:prSet presAssocID="{B5AFB052-9072-4734-96D4-D961B63CDACE}" presName="node" presStyleLbl="node1" presStyleIdx="4" presStyleCnt="8">
        <dgm:presLayoutVars>
          <dgm:bulletEnabled val="1"/>
        </dgm:presLayoutVars>
      </dgm:prSet>
      <dgm:spPr/>
    </dgm:pt>
    <dgm:pt modelId="{87140564-299C-864D-B856-3C22C3D4140A}" type="pres">
      <dgm:prSet presAssocID="{8EF50E07-4141-4160-BA23-4271D4267277}" presName="sibTrans" presStyleLbl="sibTrans1D1" presStyleIdx="4" presStyleCnt="7"/>
      <dgm:spPr/>
    </dgm:pt>
    <dgm:pt modelId="{683D4F4B-E26A-6D42-BAE6-F57147F30071}" type="pres">
      <dgm:prSet presAssocID="{8EF50E07-4141-4160-BA23-4271D4267277}" presName="connectorText" presStyleLbl="sibTrans1D1" presStyleIdx="4" presStyleCnt="7"/>
      <dgm:spPr/>
    </dgm:pt>
    <dgm:pt modelId="{9CF90DFC-ACA4-304E-B730-FD97006049CC}" type="pres">
      <dgm:prSet presAssocID="{091CCE2E-AE76-4248-ACD7-366ABD4E1FC7}" presName="node" presStyleLbl="node1" presStyleIdx="5" presStyleCnt="8">
        <dgm:presLayoutVars>
          <dgm:bulletEnabled val="1"/>
        </dgm:presLayoutVars>
      </dgm:prSet>
      <dgm:spPr/>
    </dgm:pt>
    <dgm:pt modelId="{2F65A915-AA55-DC46-A2B1-191AA942602E}" type="pres">
      <dgm:prSet presAssocID="{9D9B43A6-71D8-45B3-8D16-860F2C2088DC}" presName="sibTrans" presStyleLbl="sibTrans1D1" presStyleIdx="5" presStyleCnt="7"/>
      <dgm:spPr/>
    </dgm:pt>
    <dgm:pt modelId="{C0170971-10AB-1A41-84B2-17806F67FECB}" type="pres">
      <dgm:prSet presAssocID="{9D9B43A6-71D8-45B3-8D16-860F2C2088DC}" presName="connectorText" presStyleLbl="sibTrans1D1" presStyleIdx="5" presStyleCnt="7"/>
      <dgm:spPr/>
    </dgm:pt>
    <dgm:pt modelId="{E9A4D2F8-81D7-CD47-9936-95FB6CB934D1}" type="pres">
      <dgm:prSet presAssocID="{4C558048-1230-4C67-B5A1-6B4123B1EC39}" presName="node" presStyleLbl="node1" presStyleIdx="6" presStyleCnt="8">
        <dgm:presLayoutVars>
          <dgm:bulletEnabled val="1"/>
        </dgm:presLayoutVars>
      </dgm:prSet>
      <dgm:spPr/>
    </dgm:pt>
    <dgm:pt modelId="{1DBEFA0E-264E-764C-9F90-997B2ADD64F9}" type="pres">
      <dgm:prSet presAssocID="{680A0A8E-1DEE-4E79-A665-30D2E7F32523}" presName="sibTrans" presStyleLbl="sibTrans1D1" presStyleIdx="6" presStyleCnt="7"/>
      <dgm:spPr/>
    </dgm:pt>
    <dgm:pt modelId="{08E80AC0-54C8-3446-AFAA-8583ED87FD34}" type="pres">
      <dgm:prSet presAssocID="{680A0A8E-1DEE-4E79-A665-30D2E7F32523}" presName="connectorText" presStyleLbl="sibTrans1D1" presStyleIdx="6" presStyleCnt="7"/>
      <dgm:spPr/>
    </dgm:pt>
    <dgm:pt modelId="{D8592D1A-2232-2B45-9878-1088DDC4A4C3}" type="pres">
      <dgm:prSet presAssocID="{C12D557C-3E9F-4C99-87F1-7DED88F42196}" presName="node" presStyleLbl="node1" presStyleIdx="7" presStyleCnt="8">
        <dgm:presLayoutVars>
          <dgm:bulletEnabled val="1"/>
        </dgm:presLayoutVars>
      </dgm:prSet>
      <dgm:spPr/>
    </dgm:pt>
  </dgm:ptLst>
  <dgm:cxnLst>
    <dgm:cxn modelId="{98674B28-9287-473A-9520-B5F01E975D63}" srcId="{42B8E692-58FE-4B8C-9447-FE07DA061198}" destId="{4C558048-1230-4C67-B5A1-6B4123B1EC39}" srcOrd="6" destOrd="0" parTransId="{8D3DD0FE-7B09-4D41-93EC-9BF081C97B08}" sibTransId="{680A0A8E-1DEE-4E79-A665-30D2E7F32523}"/>
    <dgm:cxn modelId="{FDAAD528-DB40-4A9E-8425-DB9AC30F6A9D}" srcId="{42B8E692-58FE-4B8C-9447-FE07DA061198}" destId="{06BB9005-F8BE-4183-A870-881B0094A850}" srcOrd="2" destOrd="0" parTransId="{26DB4C72-3756-4B97-8EED-128DE4F27BFD}" sibTransId="{DB547F4C-0923-4E6D-A116-C2937932FD56}"/>
    <dgm:cxn modelId="{BB538439-D1C1-C74E-9070-D0B7D30CC6A1}" type="presOf" srcId="{8EF50E07-4141-4160-BA23-4271D4267277}" destId="{683D4F4B-E26A-6D42-BAE6-F57147F30071}" srcOrd="1" destOrd="0" presId="urn:microsoft.com/office/officeart/2016/7/layout/RepeatingBendingProcessNew"/>
    <dgm:cxn modelId="{A65DA739-A092-C945-9F93-2192481E1F40}" type="presOf" srcId="{4C558048-1230-4C67-B5A1-6B4123B1EC39}" destId="{E9A4D2F8-81D7-CD47-9936-95FB6CB934D1}" srcOrd="0" destOrd="0" presId="urn:microsoft.com/office/officeart/2016/7/layout/RepeatingBendingProcessNew"/>
    <dgm:cxn modelId="{CEE8E869-55F4-CA43-BC20-A7ED208B832E}" type="presOf" srcId="{680A0A8E-1DEE-4E79-A665-30D2E7F32523}" destId="{08E80AC0-54C8-3446-AFAA-8583ED87FD34}" srcOrd="1" destOrd="0" presId="urn:microsoft.com/office/officeart/2016/7/layout/RepeatingBendingProcessNew"/>
    <dgm:cxn modelId="{8D50DB85-3B13-4240-9D25-BFF0B63F5642}" srcId="{42B8E692-58FE-4B8C-9447-FE07DA061198}" destId="{091CCE2E-AE76-4248-ACD7-366ABD4E1FC7}" srcOrd="5" destOrd="0" parTransId="{247FE2D6-4D99-41C1-A42C-88C993A82C65}" sibTransId="{9D9B43A6-71D8-45B3-8D16-860F2C2088DC}"/>
    <dgm:cxn modelId="{7D330286-5F0D-D24E-B98A-AD2ECD0B3529}" type="presOf" srcId="{1B8CBD6E-78B0-4E19-984F-5933C4EEEC45}" destId="{BE2B597E-6F17-EB4A-9E95-63BDF6E7459C}" srcOrd="0" destOrd="0" presId="urn:microsoft.com/office/officeart/2016/7/layout/RepeatingBendingProcessNew"/>
    <dgm:cxn modelId="{50D6F08D-EB83-4014-991A-1E7E25E4884E}" type="presOf" srcId="{DB547F4C-0923-4E6D-A116-C2937932FD56}" destId="{A0E07D71-9936-4E9D-A9CA-EE581DFCDB07}" srcOrd="0" destOrd="0" presId="urn:microsoft.com/office/officeart/2016/7/layout/RepeatingBendingProcessNew"/>
    <dgm:cxn modelId="{601A4891-474E-AF49-AD38-D14CB799F764}" type="presOf" srcId="{C3F107EC-2574-409C-9B4B-EB21895826ED}" destId="{A619C4F4-227D-BC4B-A300-AACC1C960813}" srcOrd="1" destOrd="0" presId="urn:microsoft.com/office/officeart/2016/7/layout/RepeatingBendingProcessNew"/>
    <dgm:cxn modelId="{6F398C92-B094-DE47-9721-E6EB76AD61CA}" type="presOf" srcId="{680A0A8E-1DEE-4E79-A665-30D2E7F32523}" destId="{1DBEFA0E-264E-764C-9F90-997B2ADD64F9}" srcOrd="0" destOrd="0" presId="urn:microsoft.com/office/officeart/2016/7/layout/RepeatingBendingProcessNew"/>
    <dgm:cxn modelId="{AE4F5FA9-8ECF-EA45-BCDB-15E7C7431818}" type="presOf" srcId="{8EF50E07-4141-4160-BA23-4271D4267277}" destId="{87140564-299C-864D-B856-3C22C3D4140A}" srcOrd="0" destOrd="0" presId="urn:microsoft.com/office/officeart/2016/7/layout/RepeatingBendingProcessNew"/>
    <dgm:cxn modelId="{813553AC-2FEE-4001-BCA3-BA620AE78655}" type="presOf" srcId="{DB547F4C-0923-4E6D-A116-C2937932FD56}" destId="{ADF5D125-3E03-4CF0-986C-7234A770D7E7}" srcOrd="1" destOrd="0" presId="urn:microsoft.com/office/officeart/2016/7/layout/RepeatingBendingProcessNew"/>
    <dgm:cxn modelId="{C7FBBAAC-A9CB-4946-AC43-B37AD69876CB}" type="presOf" srcId="{06BB9005-F8BE-4183-A870-881B0094A850}" destId="{98724D76-E035-4879-8D95-FEF0FB52CECB}" srcOrd="0" destOrd="0" presId="urn:microsoft.com/office/officeart/2016/7/layout/RepeatingBendingProcessNew"/>
    <dgm:cxn modelId="{F21A6DAD-2A6D-C447-BFAD-F44CA25ECA50}" type="presOf" srcId="{9D9B43A6-71D8-45B3-8D16-860F2C2088DC}" destId="{C0170971-10AB-1A41-84B2-17806F67FECB}" srcOrd="1" destOrd="0" presId="urn:microsoft.com/office/officeart/2016/7/layout/RepeatingBendingProcessNew"/>
    <dgm:cxn modelId="{7F2B10AE-1179-4B8C-93F7-102BF2CEC36E}" srcId="{42B8E692-58FE-4B8C-9447-FE07DA061198}" destId="{B5AFB052-9072-4734-96D4-D961B63CDACE}" srcOrd="4" destOrd="0" parTransId="{8FC7C15E-74C6-46F7-BDC8-0CDE0ECB3D91}" sibTransId="{8EF50E07-4141-4160-BA23-4271D4267277}"/>
    <dgm:cxn modelId="{21DDFAB2-741B-7B4A-BE70-E0D07A106E5F}" type="presOf" srcId="{B5AFB052-9072-4734-96D4-D961B63CDACE}" destId="{37A59885-364A-2841-87BC-6D682A053EDB}" srcOrd="0" destOrd="0" presId="urn:microsoft.com/office/officeart/2016/7/layout/RepeatingBendingProcessNew"/>
    <dgm:cxn modelId="{52EB49B3-2B3B-4042-AA2E-6B90FFF553A4}" srcId="{42B8E692-58FE-4B8C-9447-FE07DA061198}" destId="{88D1CC3A-DB72-4C8D-BABC-FE2EB8DC6D3E}" srcOrd="1" destOrd="0" parTransId="{F07119CF-CB9A-45A1-9BF8-82F2F24C9108}" sibTransId="{D521193C-E91A-453B-83A9-19AA0FA42B28}"/>
    <dgm:cxn modelId="{DA89D5B4-BA76-4927-9DDD-4912ACBE84FD}" srcId="{42B8E692-58FE-4B8C-9447-FE07DA061198}" destId="{AE8C522C-8910-4A69-8A23-D50097895981}" srcOrd="3" destOrd="0" parTransId="{184DBF48-D58F-42CC-85D5-0936235A7B7B}" sibTransId="{CC495DD0-64C7-46E3-A313-5EC2E55858B7}"/>
    <dgm:cxn modelId="{CA5563BE-8A76-C747-A00A-A4E711379DBE}" type="presOf" srcId="{D521193C-E91A-453B-83A9-19AA0FA42B28}" destId="{03CF891A-D00D-6942-922A-493BF8CB7DB0}" srcOrd="0" destOrd="0" presId="urn:microsoft.com/office/officeart/2016/7/layout/RepeatingBendingProcessNew"/>
    <dgm:cxn modelId="{7C6644C2-33C2-374C-A24C-134EA77C1AE0}" type="presOf" srcId="{C3F107EC-2574-409C-9B4B-EB21895826ED}" destId="{C8C96141-9306-1440-AA68-1E51F4C00ECF}" srcOrd="0" destOrd="0" presId="urn:microsoft.com/office/officeart/2016/7/layout/RepeatingBendingProcessNew"/>
    <dgm:cxn modelId="{BA0970C2-1DEA-4A73-AF48-B131979FFEA9}" srcId="{42B8E692-58FE-4B8C-9447-FE07DA061198}" destId="{C12D557C-3E9F-4C99-87F1-7DED88F42196}" srcOrd="7" destOrd="0" parTransId="{3413C292-5697-4FC9-B269-54CEFEC43903}" sibTransId="{F147CA87-5083-4E73-8438-2A4A4105242B}"/>
    <dgm:cxn modelId="{BD3D9CC8-89CF-AD4E-BA98-422842A46911}" type="presOf" srcId="{CC495DD0-64C7-46E3-A313-5EC2E55858B7}" destId="{7D5063AE-B760-D847-836E-3B9B1BBD128A}" srcOrd="0" destOrd="0" presId="urn:microsoft.com/office/officeart/2016/7/layout/RepeatingBendingProcessNew"/>
    <dgm:cxn modelId="{1E05D6D6-A2FF-3043-96EC-775EC63EE36D}" type="presOf" srcId="{D521193C-E91A-453B-83A9-19AA0FA42B28}" destId="{4056508E-D232-664D-BC8C-8DE981025F0F}" srcOrd="1" destOrd="0" presId="urn:microsoft.com/office/officeart/2016/7/layout/RepeatingBendingProcessNew"/>
    <dgm:cxn modelId="{D90592D9-8FF1-954E-A004-215A869EFE24}" type="presOf" srcId="{AE8C522C-8910-4A69-8A23-D50097895981}" destId="{E187DCBA-1945-D949-87F7-B3B7E4428FBC}" srcOrd="0" destOrd="0" presId="urn:microsoft.com/office/officeart/2016/7/layout/RepeatingBendingProcessNew"/>
    <dgm:cxn modelId="{88AAD5DB-6A77-4D4A-A34A-AF31651E5007}" type="presOf" srcId="{091CCE2E-AE76-4248-ACD7-366ABD4E1FC7}" destId="{9CF90DFC-ACA4-304E-B730-FD97006049CC}" srcOrd="0" destOrd="0" presId="urn:microsoft.com/office/officeart/2016/7/layout/RepeatingBendingProcessNew"/>
    <dgm:cxn modelId="{2446E2DB-E1D9-4F40-AAE8-95FABCADD484}" type="presOf" srcId="{9D9B43A6-71D8-45B3-8D16-860F2C2088DC}" destId="{2F65A915-AA55-DC46-A2B1-191AA942602E}" srcOrd="0" destOrd="0" presId="urn:microsoft.com/office/officeart/2016/7/layout/RepeatingBendingProcessNew"/>
    <dgm:cxn modelId="{AC7839DC-1389-4D0A-A74C-9AF3F52E74FC}" srcId="{42B8E692-58FE-4B8C-9447-FE07DA061198}" destId="{1B8CBD6E-78B0-4E19-984F-5933C4EEEC45}" srcOrd="0" destOrd="0" parTransId="{8EDC6532-3EB5-4676-8123-E6152C05AE26}" sibTransId="{C3F107EC-2574-409C-9B4B-EB21895826ED}"/>
    <dgm:cxn modelId="{41F8A8DE-EDC6-EC4B-8FFC-3050EAC7F1AF}" type="presOf" srcId="{C12D557C-3E9F-4C99-87F1-7DED88F42196}" destId="{D8592D1A-2232-2B45-9878-1088DDC4A4C3}" srcOrd="0" destOrd="0" presId="urn:microsoft.com/office/officeart/2016/7/layout/RepeatingBendingProcessNew"/>
    <dgm:cxn modelId="{C82A5EF0-7DCA-F34E-8688-9D46A83F4AA7}" type="presOf" srcId="{CC495DD0-64C7-46E3-A313-5EC2E55858B7}" destId="{62F0265D-3D38-0D47-BA50-31A67A8DFA8C}" srcOrd="1" destOrd="0" presId="urn:microsoft.com/office/officeart/2016/7/layout/RepeatingBendingProcessNew"/>
    <dgm:cxn modelId="{573F1EF3-7BBC-A641-B9DC-11D6E6BAB253}" type="presOf" srcId="{42B8E692-58FE-4B8C-9447-FE07DA061198}" destId="{EEDAD901-6C94-E240-93A9-0A1069895CEF}" srcOrd="0" destOrd="0" presId="urn:microsoft.com/office/officeart/2016/7/layout/RepeatingBendingProcessNew"/>
    <dgm:cxn modelId="{179F4EF4-BEE4-9F43-8BD3-222D06F6A1ED}" type="presOf" srcId="{88D1CC3A-DB72-4C8D-BABC-FE2EB8DC6D3E}" destId="{FBA23E91-2CAA-7543-B7CF-17B34A4A5729}" srcOrd="0" destOrd="0" presId="urn:microsoft.com/office/officeart/2016/7/layout/RepeatingBendingProcessNew"/>
    <dgm:cxn modelId="{69D85696-DF47-B847-9A13-E7D74421E176}" type="presParOf" srcId="{EEDAD901-6C94-E240-93A9-0A1069895CEF}" destId="{BE2B597E-6F17-EB4A-9E95-63BDF6E7459C}" srcOrd="0" destOrd="0" presId="urn:microsoft.com/office/officeart/2016/7/layout/RepeatingBendingProcessNew"/>
    <dgm:cxn modelId="{4FA5E840-CDE2-0F4C-91C6-2FEB956AEA37}" type="presParOf" srcId="{EEDAD901-6C94-E240-93A9-0A1069895CEF}" destId="{C8C96141-9306-1440-AA68-1E51F4C00ECF}" srcOrd="1" destOrd="0" presId="urn:microsoft.com/office/officeart/2016/7/layout/RepeatingBendingProcessNew"/>
    <dgm:cxn modelId="{11A36EC4-9037-C348-98B4-8889555B1841}" type="presParOf" srcId="{C8C96141-9306-1440-AA68-1E51F4C00ECF}" destId="{A619C4F4-227D-BC4B-A300-AACC1C960813}" srcOrd="0" destOrd="0" presId="urn:microsoft.com/office/officeart/2016/7/layout/RepeatingBendingProcessNew"/>
    <dgm:cxn modelId="{E3709459-DBF0-0D43-9552-003C42D5DD32}" type="presParOf" srcId="{EEDAD901-6C94-E240-93A9-0A1069895CEF}" destId="{FBA23E91-2CAA-7543-B7CF-17B34A4A5729}" srcOrd="2" destOrd="0" presId="urn:microsoft.com/office/officeart/2016/7/layout/RepeatingBendingProcessNew"/>
    <dgm:cxn modelId="{B2341E92-DC1B-AF47-9EFE-437A0D07E2D4}" type="presParOf" srcId="{EEDAD901-6C94-E240-93A9-0A1069895CEF}" destId="{03CF891A-D00D-6942-922A-493BF8CB7DB0}" srcOrd="3" destOrd="0" presId="urn:microsoft.com/office/officeart/2016/7/layout/RepeatingBendingProcessNew"/>
    <dgm:cxn modelId="{45306D4E-7F84-7A45-832D-ED4A4BB6C00F}" type="presParOf" srcId="{03CF891A-D00D-6942-922A-493BF8CB7DB0}" destId="{4056508E-D232-664D-BC8C-8DE981025F0F}" srcOrd="0" destOrd="0" presId="urn:microsoft.com/office/officeart/2016/7/layout/RepeatingBendingProcessNew"/>
    <dgm:cxn modelId="{385E89A3-100D-421D-BF83-B8E93E735448}" type="presParOf" srcId="{EEDAD901-6C94-E240-93A9-0A1069895CEF}" destId="{98724D76-E035-4879-8D95-FEF0FB52CECB}" srcOrd="4" destOrd="0" presId="urn:microsoft.com/office/officeart/2016/7/layout/RepeatingBendingProcessNew"/>
    <dgm:cxn modelId="{36F17FA9-0B69-4D33-AA8E-BFD2D8C70426}" type="presParOf" srcId="{EEDAD901-6C94-E240-93A9-0A1069895CEF}" destId="{A0E07D71-9936-4E9D-A9CA-EE581DFCDB07}" srcOrd="5" destOrd="0" presId="urn:microsoft.com/office/officeart/2016/7/layout/RepeatingBendingProcessNew"/>
    <dgm:cxn modelId="{D7646181-2CC2-4462-9E25-3A2633A4F21F}" type="presParOf" srcId="{A0E07D71-9936-4E9D-A9CA-EE581DFCDB07}" destId="{ADF5D125-3E03-4CF0-986C-7234A770D7E7}" srcOrd="0" destOrd="0" presId="urn:microsoft.com/office/officeart/2016/7/layout/RepeatingBendingProcessNew"/>
    <dgm:cxn modelId="{81375D75-427D-724A-9655-B2FB232B40E9}" type="presParOf" srcId="{EEDAD901-6C94-E240-93A9-0A1069895CEF}" destId="{E187DCBA-1945-D949-87F7-B3B7E4428FBC}" srcOrd="6" destOrd="0" presId="urn:microsoft.com/office/officeart/2016/7/layout/RepeatingBendingProcessNew"/>
    <dgm:cxn modelId="{F115F8E7-886E-2C44-AE75-6177819ABEDB}" type="presParOf" srcId="{EEDAD901-6C94-E240-93A9-0A1069895CEF}" destId="{7D5063AE-B760-D847-836E-3B9B1BBD128A}" srcOrd="7" destOrd="0" presId="urn:microsoft.com/office/officeart/2016/7/layout/RepeatingBendingProcessNew"/>
    <dgm:cxn modelId="{560E0BEA-978D-A144-A2DD-C60495AAA345}" type="presParOf" srcId="{7D5063AE-B760-D847-836E-3B9B1BBD128A}" destId="{62F0265D-3D38-0D47-BA50-31A67A8DFA8C}" srcOrd="0" destOrd="0" presId="urn:microsoft.com/office/officeart/2016/7/layout/RepeatingBendingProcessNew"/>
    <dgm:cxn modelId="{ECE6D016-E659-B448-968B-F4D9101CAFED}" type="presParOf" srcId="{EEDAD901-6C94-E240-93A9-0A1069895CEF}" destId="{37A59885-364A-2841-87BC-6D682A053EDB}" srcOrd="8" destOrd="0" presId="urn:microsoft.com/office/officeart/2016/7/layout/RepeatingBendingProcessNew"/>
    <dgm:cxn modelId="{F7C3A18E-B6E1-5D48-99BB-A4BE0013757F}" type="presParOf" srcId="{EEDAD901-6C94-E240-93A9-0A1069895CEF}" destId="{87140564-299C-864D-B856-3C22C3D4140A}" srcOrd="9" destOrd="0" presId="urn:microsoft.com/office/officeart/2016/7/layout/RepeatingBendingProcessNew"/>
    <dgm:cxn modelId="{7C62A202-0912-534D-B287-2A01975BEC13}" type="presParOf" srcId="{87140564-299C-864D-B856-3C22C3D4140A}" destId="{683D4F4B-E26A-6D42-BAE6-F57147F30071}" srcOrd="0" destOrd="0" presId="urn:microsoft.com/office/officeart/2016/7/layout/RepeatingBendingProcessNew"/>
    <dgm:cxn modelId="{2B3C3F2E-8764-5048-A399-BB5D49F1B0B4}" type="presParOf" srcId="{EEDAD901-6C94-E240-93A9-0A1069895CEF}" destId="{9CF90DFC-ACA4-304E-B730-FD97006049CC}" srcOrd="10" destOrd="0" presId="urn:microsoft.com/office/officeart/2016/7/layout/RepeatingBendingProcessNew"/>
    <dgm:cxn modelId="{0712FBC7-1812-7A43-96F3-D7A0EC1521DC}" type="presParOf" srcId="{EEDAD901-6C94-E240-93A9-0A1069895CEF}" destId="{2F65A915-AA55-DC46-A2B1-191AA942602E}" srcOrd="11" destOrd="0" presId="urn:microsoft.com/office/officeart/2016/7/layout/RepeatingBendingProcessNew"/>
    <dgm:cxn modelId="{E290E795-292E-DD44-8200-DCC4AD6E1C31}" type="presParOf" srcId="{2F65A915-AA55-DC46-A2B1-191AA942602E}" destId="{C0170971-10AB-1A41-84B2-17806F67FECB}" srcOrd="0" destOrd="0" presId="urn:microsoft.com/office/officeart/2016/7/layout/RepeatingBendingProcessNew"/>
    <dgm:cxn modelId="{62BDE71A-E081-4E4E-8E81-194D754DA5B4}" type="presParOf" srcId="{EEDAD901-6C94-E240-93A9-0A1069895CEF}" destId="{E9A4D2F8-81D7-CD47-9936-95FB6CB934D1}" srcOrd="12" destOrd="0" presId="urn:microsoft.com/office/officeart/2016/7/layout/RepeatingBendingProcessNew"/>
    <dgm:cxn modelId="{DDB331C6-6A13-244A-8C66-3DCDF1E15119}" type="presParOf" srcId="{EEDAD901-6C94-E240-93A9-0A1069895CEF}" destId="{1DBEFA0E-264E-764C-9F90-997B2ADD64F9}" srcOrd="13" destOrd="0" presId="urn:microsoft.com/office/officeart/2016/7/layout/RepeatingBendingProcessNew"/>
    <dgm:cxn modelId="{F49CE644-7ACB-9945-BBF4-B0B1AB1BDA27}" type="presParOf" srcId="{1DBEFA0E-264E-764C-9F90-997B2ADD64F9}" destId="{08E80AC0-54C8-3446-AFAA-8583ED87FD34}" srcOrd="0" destOrd="0" presId="urn:microsoft.com/office/officeart/2016/7/layout/RepeatingBendingProcessNew"/>
    <dgm:cxn modelId="{72582574-A3C0-644E-821E-9ED407E75BD8}" type="presParOf" srcId="{EEDAD901-6C94-E240-93A9-0A1069895CEF}" destId="{D8592D1A-2232-2B45-9878-1088DDC4A4C3}"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A32A0-4503-3340-9F6F-DA7FD9D4AAFF}">
      <dsp:nvSpPr>
        <dsp:cNvPr id="0" name=""/>
        <dsp:cNvSpPr/>
      </dsp:nvSpPr>
      <dsp:spPr>
        <a:xfrm>
          <a:off x="2719262" y="856247"/>
          <a:ext cx="593586" cy="91440"/>
        </a:xfrm>
        <a:custGeom>
          <a:avLst/>
          <a:gdLst/>
          <a:ahLst/>
          <a:cxnLst/>
          <a:rect l="0" t="0" r="0" b="0"/>
          <a:pathLst>
            <a:path>
              <a:moveTo>
                <a:pt x="0" y="45720"/>
              </a:moveTo>
              <a:lnTo>
                <a:pt x="593586"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0451" y="898846"/>
        <a:ext cx="31209" cy="6241"/>
      </dsp:txXfrm>
    </dsp:sp>
    <dsp:sp modelId="{3811AF15-FBAF-4D4C-A1F8-4AE3EA41D6CA}">
      <dsp:nvSpPr>
        <dsp:cNvPr id="0" name=""/>
        <dsp:cNvSpPr/>
      </dsp:nvSpPr>
      <dsp:spPr>
        <a:xfrm>
          <a:off x="7209" y="87811"/>
          <a:ext cx="2713853" cy="16283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800100">
            <a:lnSpc>
              <a:spcPct val="90000"/>
            </a:lnSpc>
            <a:spcBef>
              <a:spcPct val="0"/>
            </a:spcBef>
            <a:spcAft>
              <a:spcPct val="35000"/>
            </a:spcAft>
            <a:buNone/>
          </a:pPr>
          <a:r>
            <a:rPr lang="en-US" sz="1800" b="0" i="0" kern="1200" dirty="0"/>
            <a:t>As a first step I Learned technology from </a:t>
          </a:r>
          <a:r>
            <a:rPr lang="en-GB" sz="1800" b="0" i="0" kern="1200" dirty="0"/>
            <a:t>scratch, because of less experience in python programming.</a:t>
          </a:r>
          <a:endParaRPr lang="en-US" sz="1800" kern="1200" dirty="0"/>
        </a:p>
      </dsp:txBody>
      <dsp:txXfrm>
        <a:off x="7209" y="87811"/>
        <a:ext cx="2713853" cy="1628312"/>
      </dsp:txXfrm>
    </dsp:sp>
    <dsp:sp modelId="{1568CB69-E204-1C4A-B15F-AF4A703224FE}">
      <dsp:nvSpPr>
        <dsp:cNvPr id="0" name=""/>
        <dsp:cNvSpPr/>
      </dsp:nvSpPr>
      <dsp:spPr>
        <a:xfrm>
          <a:off x="6057302" y="856247"/>
          <a:ext cx="593586" cy="91440"/>
        </a:xfrm>
        <a:custGeom>
          <a:avLst/>
          <a:gdLst/>
          <a:ahLst/>
          <a:cxnLst/>
          <a:rect l="0" t="0" r="0" b="0"/>
          <a:pathLst>
            <a:path>
              <a:moveTo>
                <a:pt x="0" y="45720"/>
              </a:moveTo>
              <a:lnTo>
                <a:pt x="593586"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38491" y="898846"/>
        <a:ext cx="31209" cy="6241"/>
      </dsp:txXfrm>
    </dsp:sp>
    <dsp:sp modelId="{848F918D-0C83-1E4E-800E-F32155316EC9}">
      <dsp:nvSpPr>
        <dsp:cNvPr id="0" name=""/>
        <dsp:cNvSpPr/>
      </dsp:nvSpPr>
      <dsp:spPr>
        <a:xfrm>
          <a:off x="3345249" y="87811"/>
          <a:ext cx="2713853" cy="162831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800100">
            <a:lnSpc>
              <a:spcPct val="90000"/>
            </a:lnSpc>
            <a:spcBef>
              <a:spcPct val="0"/>
            </a:spcBef>
            <a:spcAft>
              <a:spcPct val="35000"/>
            </a:spcAft>
            <a:buNone/>
          </a:pPr>
          <a:r>
            <a:rPr lang="en-US" sz="1800" kern="1200"/>
            <a:t>Study</a:t>
          </a:r>
          <a:r>
            <a:rPr lang="en-US" sz="1800" kern="1200" baseline="0"/>
            <a:t> about machine learning concepts and done sample projects for train those.</a:t>
          </a:r>
          <a:endParaRPr lang="en-US" sz="1800" kern="1200" dirty="0"/>
        </a:p>
      </dsp:txBody>
      <dsp:txXfrm>
        <a:off x="3345249" y="87811"/>
        <a:ext cx="2713853" cy="1628312"/>
      </dsp:txXfrm>
    </dsp:sp>
    <dsp:sp modelId="{ABFBB709-BE01-8B44-AAD1-082FA82B94AE}">
      <dsp:nvSpPr>
        <dsp:cNvPr id="0" name=""/>
        <dsp:cNvSpPr/>
      </dsp:nvSpPr>
      <dsp:spPr>
        <a:xfrm>
          <a:off x="1364136" y="1714323"/>
          <a:ext cx="6676079" cy="593586"/>
        </a:xfrm>
        <a:custGeom>
          <a:avLst/>
          <a:gdLst/>
          <a:ahLst/>
          <a:cxnLst/>
          <a:rect l="0" t="0" r="0" b="0"/>
          <a:pathLst>
            <a:path>
              <a:moveTo>
                <a:pt x="6676079" y="0"/>
              </a:moveTo>
              <a:lnTo>
                <a:pt x="6676079" y="313893"/>
              </a:lnTo>
              <a:lnTo>
                <a:pt x="0" y="313893"/>
              </a:lnTo>
              <a:lnTo>
                <a:pt x="0" y="593586"/>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4546" y="2007996"/>
        <a:ext cx="335259" cy="6241"/>
      </dsp:txXfrm>
    </dsp:sp>
    <dsp:sp modelId="{17ACDADB-7628-F84F-A7AB-5F40B4736693}">
      <dsp:nvSpPr>
        <dsp:cNvPr id="0" name=""/>
        <dsp:cNvSpPr/>
      </dsp:nvSpPr>
      <dsp:spPr>
        <a:xfrm>
          <a:off x="6683289" y="87811"/>
          <a:ext cx="2713853" cy="162831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800100">
            <a:lnSpc>
              <a:spcPct val="90000"/>
            </a:lnSpc>
            <a:spcBef>
              <a:spcPct val="0"/>
            </a:spcBef>
            <a:spcAft>
              <a:spcPct val="35000"/>
            </a:spcAft>
            <a:buNone/>
          </a:pPr>
          <a:r>
            <a:rPr lang="en-US" sz="1800" b="0" i="0" kern="1200" dirty="0"/>
            <a:t>Learned how to implement and find a dataset </a:t>
          </a:r>
          <a:endParaRPr lang="en-US" sz="1800" kern="1200" dirty="0"/>
        </a:p>
      </dsp:txBody>
      <dsp:txXfrm>
        <a:off x="6683289" y="87811"/>
        <a:ext cx="2713853" cy="1628312"/>
      </dsp:txXfrm>
    </dsp:sp>
    <dsp:sp modelId="{007C7782-8245-E04C-8E28-1EABDA000B81}">
      <dsp:nvSpPr>
        <dsp:cNvPr id="0" name=""/>
        <dsp:cNvSpPr/>
      </dsp:nvSpPr>
      <dsp:spPr>
        <a:xfrm>
          <a:off x="2719262" y="3108746"/>
          <a:ext cx="593586" cy="91440"/>
        </a:xfrm>
        <a:custGeom>
          <a:avLst/>
          <a:gdLst/>
          <a:ahLst/>
          <a:cxnLst/>
          <a:rect l="0" t="0" r="0" b="0"/>
          <a:pathLst>
            <a:path>
              <a:moveTo>
                <a:pt x="0" y="45720"/>
              </a:moveTo>
              <a:lnTo>
                <a:pt x="593586"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0451" y="3151345"/>
        <a:ext cx="31209" cy="6241"/>
      </dsp:txXfrm>
    </dsp:sp>
    <dsp:sp modelId="{226FF871-AC79-5A44-B7C0-9FBFF4F3B2D1}">
      <dsp:nvSpPr>
        <dsp:cNvPr id="0" name=""/>
        <dsp:cNvSpPr/>
      </dsp:nvSpPr>
      <dsp:spPr>
        <a:xfrm>
          <a:off x="7209" y="2340310"/>
          <a:ext cx="2713853" cy="162831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800100">
            <a:lnSpc>
              <a:spcPct val="90000"/>
            </a:lnSpc>
            <a:spcBef>
              <a:spcPct val="0"/>
            </a:spcBef>
            <a:spcAft>
              <a:spcPct val="35000"/>
            </a:spcAft>
            <a:buNone/>
          </a:pPr>
          <a:r>
            <a:rPr lang="en-US" sz="1800" b="0" i="0" kern="1200" dirty="0"/>
            <a:t>Study about the python related technologies that can  be helpful to implement this component.</a:t>
          </a:r>
          <a:endParaRPr lang="en-US" sz="1800" kern="1200" dirty="0"/>
        </a:p>
      </dsp:txBody>
      <dsp:txXfrm>
        <a:off x="7209" y="2340310"/>
        <a:ext cx="2713853" cy="1628312"/>
      </dsp:txXfrm>
    </dsp:sp>
    <dsp:sp modelId="{609FE8F3-2D4C-1644-B68D-33BC39010F41}">
      <dsp:nvSpPr>
        <dsp:cNvPr id="0" name=""/>
        <dsp:cNvSpPr/>
      </dsp:nvSpPr>
      <dsp:spPr>
        <a:xfrm>
          <a:off x="3345249" y="2340310"/>
          <a:ext cx="2713853" cy="162831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800100">
            <a:lnSpc>
              <a:spcPct val="90000"/>
            </a:lnSpc>
            <a:spcBef>
              <a:spcPct val="0"/>
            </a:spcBef>
            <a:spcAft>
              <a:spcPct val="35000"/>
            </a:spcAft>
            <a:buNone/>
          </a:pPr>
          <a:r>
            <a:rPr lang="en-US" sz="1800" b="0" i="0" kern="1200" dirty="0"/>
            <a:t>Start the Implementation</a:t>
          </a:r>
        </a:p>
      </dsp:txBody>
      <dsp:txXfrm>
        <a:off x="3345249" y="2340310"/>
        <a:ext cx="2713853" cy="1628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94C0B-EE26-41C3-A716-E5680BC9CD65}">
      <dsp:nvSpPr>
        <dsp:cNvPr id="0" name=""/>
        <dsp:cNvSpPr/>
      </dsp:nvSpPr>
      <dsp:spPr>
        <a:xfrm>
          <a:off x="3709914" y="669530"/>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712516"/>
        <a:ext cx="27347" cy="5469"/>
      </dsp:txXfrm>
    </dsp:sp>
    <dsp:sp modelId="{387E14EA-C873-4484-BFC6-0B22E2B7C568}">
      <dsp:nvSpPr>
        <dsp:cNvPr id="0" name=""/>
        <dsp:cNvSpPr/>
      </dsp:nvSpPr>
      <dsp:spPr>
        <a:xfrm>
          <a:off x="1333672" y="1838"/>
          <a:ext cx="2378042" cy="14268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Create a local face dataset</a:t>
          </a:r>
        </a:p>
      </dsp:txBody>
      <dsp:txXfrm>
        <a:off x="1333672" y="1838"/>
        <a:ext cx="2378042" cy="1426825"/>
      </dsp:txXfrm>
    </dsp:sp>
    <dsp:sp modelId="{AF6EE87F-59E4-4AC1-802B-E967B337D6A2}">
      <dsp:nvSpPr>
        <dsp:cNvPr id="0" name=""/>
        <dsp:cNvSpPr/>
      </dsp:nvSpPr>
      <dsp:spPr>
        <a:xfrm>
          <a:off x="6634906" y="669530"/>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712516"/>
        <a:ext cx="27347" cy="5469"/>
      </dsp:txXfrm>
    </dsp:sp>
    <dsp:sp modelId="{F687195B-4B83-4653-A786-36C5A1728AA0}">
      <dsp:nvSpPr>
        <dsp:cNvPr id="0" name=""/>
        <dsp:cNvSpPr/>
      </dsp:nvSpPr>
      <dsp:spPr>
        <a:xfrm>
          <a:off x="4258663" y="1838"/>
          <a:ext cx="2378042" cy="1426825"/>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Train the model to custom dataset</a:t>
          </a:r>
        </a:p>
      </dsp:txBody>
      <dsp:txXfrm>
        <a:off x="4258663" y="1838"/>
        <a:ext cx="2378042" cy="1426825"/>
      </dsp:txXfrm>
    </dsp:sp>
    <dsp:sp modelId="{93CF2ED1-0430-4F64-B105-9E903B315343}">
      <dsp:nvSpPr>
        <dsp:cNvPr id="0" name=""/>
        <dsp:cNvSpPr/>
      </dsp:nvSpPr>
      <dsp:spPr>
        <a:xfrm>
          <a:off x="2522693" y="1426863"/>
          <a:ext cx="5849983" cy="516349"/>
        </a:xfrm>
        <a:custGeom>
          <a:avLst/>
          <a:gdLst/>
          <a:ahLst/>
          <a:cxnLst/>
          <a:rect l="0" t="0" r="0" b="0"/>
          <a:pathLst>
            <a:path>
              <a:moveTo>
                <a:pt x="5849983" y="0"/>
              </a:moveTo>
              <a:lnTo>
                <a:pt x="5849983" y="275274"/>
              </a:lnTo>
              <a:lnTo>
                <a:pt x="0" y="275274"/>
              </a:lnTo>
              <a:lnTo>
                <a:pt x="0" y="516349"/>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97" y="1682303"/>
        <a:ext cx="293774" cy="5469"/>
      </dsp:txXfrm>
    </dsp:sp>
    <dsp:sp modelId="{B7CABBE0-5227-4AEE-818C-BB01654B66D8}">
      <dsp:nvSpPr>
        <dsp:cNvPr id="0" name=""/>
        <dsp:cNvSpPr/>
      </dsp:nvSpPr>
      <dsp:spPr>
        <a:xfrm>
          <a:off x="7183655" y="1838"/>
          <a:ext cx="2378042" cy="1426825"/>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Fine-tuned the model</a:t>
          </a:r>
        </a:p>
      </dsp:txBody>
      <dsp:txXfrm>
        <a:off x="7183655" y="1838"/>
        <a:ext cx="2378042" cy="1426825"/>
      </dsp:txXfrm>
    </dsp:sp>
    <dsp:sp modelId="{B6535FA1-8BBF-489C-8F0E-350A0CF9B1D4}">
      <dsp:nvSpPr>
        <dsp:cNvPr id="0" name=""/>
        <dsp:cNvSpPr/>
      </dsp:nvSpPr>
      <dsp:spPr>
        <a:xfrm>
          <a:off x="3709914" y="2643306"/>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2686291"/>
        <a:ext cx="27347" cy="5469"/>
      </dsp:txXfrm>
    </dsp:sp>
    <dsp:sp modelId="{3DD5CFDE-0C97-404B-93D0-A418ED7B2B8D}">
      <dsp:nvSpPr>
        <dsp:cNvPr id="0" name=""/>
        <dsp:cNvSpPr/>
      </dsp:nvSpPr>
      <dsp:spPr>
        <a:xfrm>
          <a:off x="1333672" y="1975613"/>
          <a:ext cx="2378042" cy="1426825"/>
        </a:xfrm>
        <a:prstGeom prst="rect">
          <a:avLst/>
        </a:prstGeom>
        <a:solidFill>
          <a:schemeClr val="accent5"/>
        </a:solidFill>
        <a:ln w="19050" cap="rnd"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Identify the similarity level for the given snapshot</a:t>
          </a:r>
        </a:p>
      </dsp:txBody>
      <dsp:txXfrm>
        <a:off x="1333672" y="1975613"/>
        <a:ext cx="2378042" cy="1426825"/>
      </dsp:txXfrm>
    </dsp:sp>
    <dsp:sp modelId="{0A736753-807C-46CC-A4A0-4643F2D71032}">
      <dsp:nvSpPr>
        <dsp:cNvPr id="0" name=""/>
        <dsp:cNvSpPr/>
      </dsp:nvSpPr>
      <dsp:spPr>
        <a:xfrm>
          <a:off x="6634906" y="2643306"/>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2686291"/>
        <a:ext cx="27347" cy="5469"/>
      </dsp:txXfrm>
    </dsp:sp>
    <dsp:sp modelId="{5BFB9F71-0A10-42D9-8AC3-0386A14AE491}">
      <dsp:nvSpPr>
        <dsp:cNvPr id="0" name=""/>
        <dsp:cNvSpPr/>
      </dsp:nvSpPr>
      <dsp:spPr>
        <a:xfrm>
          <a:off x="4258663" y="1975613"/>
          <a:ext cx="2378042" cy="1426825"/>
        </a:xfrm>
        <a:prstGeom prst="rect">
          <a:avLst/>
        </a:prstGeom>
        <a:solidFill>
          <a:schemeClr val="accent6"/>
        </a:solidFill>
        <a:ln w="19050" cap="rnd"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Integrate the face recognition model with the Frontend API</a:t>
          </a:r>
        </a:p>
      </dsp:txBody>
      <dsp:txXfrm>
        <a:off x="4258663" y="1975613"/>
        <a:ext cx="2378042" cy="1426825"/>
      </dsp:txXfrm>
    </dsp:sp>
    <dsp:sp modelId="{BD1DE5C5-F0BB-41D4-9334-CAA07B43855A}">
      <dsp:nvSpPr>
        <dsp:cNvPr id="0" name=""/>
        <dsp:cNvSpPr/>
      </dsp:nvSpPr>
      <dsp:spPr>
        <a:xfrm>
          <a:off x="7183655" y="1975613"/>
          <a:ext cx="2378042" cy="14268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User authentication and providing access</a:t>
          </a:r>
        </a:p>
      </dsp:txBody>
      <dsp:txXfrm>
        <a:off x="7183655" y="1975613"/>
        <a:ext cx="2378042" cy="1426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9C3B1-2ECF-467F-AB5A-91A2DD1DC267}">
      <dsp:nvSpPr>
        <dsp:cNvPr id="0" name=""/>
        <dsp:cNvSpPr/>
      </dsp:nvSpPr>
      <dsp:spPr>
        <a:xfrm rot="5400000">
          <a:off x="440585" y="2698047"/>
          <a:ext cx="1312766" cy="2184414"/>
        </a:xfrm>
        <a:prstGeom prst="corner">
          <a:avLst>
            <a:gd name="adj1" fmla="val 16120"/>
            <a:gd name="adj2" fmla="val 1611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A21400E-82E6-4FE7-804A-A2022575C129}">
      <dsp:nvSpPr>
        <dsp:cNvPr id="0" name=""/>
        <dsp:cNvSpPr/>
      </dsp:nvSpPr>
      <dsp:spPr>
        <a:xfrm>
          <a:off x="221451" y="3350716"/>
          <a:ext cx="1972101" cy="172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In the first step, I tried to find methods to train a model to create a </a:t>
          </a:r>
          <a:r>
            <a:rPr lang="en-GB" sz="1800" b="1" i="0" kern="1200" dirty="0"/>
            <a:t>Sinhala dataset that can give accurate Sinhala words to voice inputs</a:t>
          </a:r>
          <a:r>
            <a:rPr lang="en-GB" sz="1800" b="0" i="0" kern="1200" dirty="0"/>
            <a:t>. </a:t>
          </a:r>
          <a:endParaRPr lang="en-US" sz="1800" kern="1200" dirty="0"/>
        </a:p>
      </dsp:txBody>
      <dsp:txXfrm>
        <a:off x="221451" y="3350716"/>
        <a:ext cx="1972101" cy="1728662"/>
      </dsp:txXfrm>
    </dsp:sp>
    <dsp:sp modelId="{F12A189A-E86E-4B31-AF7A-5FE135B5666B}">
      <dsp:nvSpPr>
        <dsp:cNvPr id="0" name=""/>
        <dsp:cNvSpPr/>
      </dsp:nvSpPr>
      <dsp:spPr>
        <a:xfrm>
          <a:off x="1821458" y="2537228"/>
          <a:ext cx="372094" cy="372094"/>
        </a:xfrm>
        <a:prstGeom prst="triangle">
          <a:avLst>
            <a:gd name="adj" fmla="val 10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0594548-3FF3-4EF1-89EA-184E5F380ADE}">
      <dsp:nvSpPr>
        <dsp:cNvPr id="0" name=""/>
        <dsp:cNvSpPr/>
      </dsp:nvSpPr>
      <dsp:spPr>
        <a:xfrm rot="5400000">
          <a:off x="2854822" y="2100642"/>
          <a:ext cx="1312766" cy="2184414"/>
        </a:xfrm>
        <a:prstGeom prst="corner">
          <a:avLst>
            <a:gd name="adj1" fmla="val 16120"/>
            <a:gd name="adj2" fmla="val 1611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C9AFAC7-BBB0-45E7-AED8-B8FBC3AB9CD7}">
      <dsp:nvSpPr>
        <dsp:cNvPr id="0" name=""/>
        <dsp:cNvSpPr/>
      </dsp:nvSpPr>
      <dsp:spPr>
        <a:xfrm>
          <a:off x="2674795" y="2753311"/>
          <a:ext cx="2302270" cy="172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Then I found that was practically time-consuming and accuracy can be very less since those are Sinhala voice commands. Also, Existing Sinhala datasets have very less accuracy </a:t>
          </a:r>
          <a:endParaRPr lang="en-US" sz="1800" b="1" kern="1200" dirty="0"/>
        </a:p>
      </dsp:txBody>
      <dsp:txXfrm>
        <a:off x="2674795" y="2753311"/>
        <a:ext cx="2302270" cy="1728662"/>
      </dsp:txXfrm>
    </dsp:sp>
    <dsp:sp modelId="{AE96A391-7134-4096-BAC6-E1DC9EEED3F3}">
      <dsp:nvSpPr>
        <dsp:cNvPr id="0" name=""/>
        <dsp:cNvSpPr/>
      </dsp:nvSpPr>
      <dsp:spPr>
        <a:xfrm>
          <a:off x="4235695" y="1939823"/>
          <a:ext cx="372094" cy="372094"/>
        </a:xfrm>
        <a:prstGeom prst="triangle">
          <a:avLst>
            <a:gd name="adj" fmla="val 10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490C6C4-8AA3-4E51-B03A-F0F86CC0CF02}">
      <dsp:nvSpPr>
        <dsp:cNvPr id="0" name=""/>
        <dsp:cNvSpPr/>
      </dsp:nvSpPr>
      <dsp:spPr>
        <a:xfrm rot="5400000">
          <a:off x="5269059" y="1503236"/>
          <a:ext cx="1312766" cy="2184414"/>
        </a:xfrm>
        <a:prstGeom prst="corner">
          <a:avLst>
            <a:gd name="adj1" fmla="val 16120"/>
            <a:gd name="adj2" fmla="val 1611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4E2942-041B-406C-98E6-2416415A6E1C}">
      <dsp:nvSpPr>
        <dsp:cNvPr id="0" name=""/>
        <dsp:cNvSpPr/>
      </dsp:nvSpPr>
      <dsp:spPr>
        <a:xfrm>
          <a:off x="5049926" y="2155906"/>
          <a:ext cx="1972101" cy="172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t>Then I found the google cloud API which gives more accuracy in Sinhala voice-to-text conversion</a:t>
          </a:r>
          <a:endParaRPr lang="en-US" sz="1800" b="1" kern="1200" dirty="0"/>
        </a:p>
      </dsp:txBody>
      <dsp:txXfrm>
        <a:off x="5049926" y="2155906"/>
        <a:ext cx="1972101" cy="1728662"/>
      </dsp:txXfrm>
    </dsp:sp>
    <dsp:sp modelId="{DA9BFC78-9BA1-422C-9775-C13D6AF57B73}">
      <dsp:nvSpPr>
        <dsp:cNvPr id="0" name=""/>
        <dsp:cNvSpPr/>
      </dsp:nvSpPr>
      <dsp:spPr>
        <a:xfrm>
          <a:off x="6649932" y="1342417"/>
          <a:ext cx="372094" cy="372094"/>
        </a:xfrm>
        <a:prstGeom prst="triangle">
          <a:avLst>
            <a:gd name="adj" fmla="val 10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78401A1-A103-4988-B103-049FF3D10106}">
      <dsp:nvSpPr>
        <dsp:cNvPr id="0" name=""/>
        <dsp:cNvSpPr/>
      </dsp:nvSpPr>
      <dsp:spPr>
        <a:xfrm rot="5400000">
          <a:off x="7683296" y="905831"/>
          <a:ext cx="1312766" cy="2184414"/>
        </a:xfrm>
        <a:prstGeom prst="corner">
          <a:avLst>
            <a:gd name="adj1" fmla="val 16120"/>
            <a:gd name="adj2" fmla="val 1611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531B5E-4A6A-43FB-B758-BB76A708072A}">
      <dsp:nvSpPr>
        <dsp:cNvPr id="0" name=""/>
        <dsp:cNvSpPr/>
      </dsp:nvSpPr>
      <dsp:spPr>
        <a:xfrm>
          <a:off x="7464163" y="1558500"/>
          <a:ext cx="1972101" cy="172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Then I trained a </a:t>
          </a:r>
          <a:r>
            <a:rPr lang="en-US" sz="1800" b="1" i="0" kern="1200" dirty="0"/>
            <a:t>Text to Text Transfer Transformer Model by fine-tuning an existing dataset to get accurate English outputs to Sinhala text outputs</a:t>
          </a:r>
          <a:endParaRPr lang="en-US" sz="1800" b="1" kern="1200" dirty="0"/>
        </a:p>
      </dsp:txBody>
      <dsp:txXfrm>
        <a:off x="7464163" y="1558500"/>
        <a:ext cx="1972101" cy="1728662"/>
      </dsp:txXfrm>
    </dsp:sp>
    <dsp:sp modelId="{F8D002F3-4C0C-4475-BFAF-F6347F672B06}">
      <dsp:nvSpPr>
        <dsp:cNvPr id="0" name=""/>
        <dsp:cNvSpPr/>
      </dsp:nvSpPr>
      <dsp:spPr>
        <a:xfrm>
          <a:off x="9064169" y="745012"/>
          <a:ext cx="372094" cy="372094"/>
        </a:xfrm>
        <a:prstGeom prst="triangle">
          <a:avLst>
            <a:gd name="adj" fmla="val 10000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71BD9A-98FF-4B7B-BDA5-8F4FF64DCE4F}">
      <dsp:nvSpPr>
        <dsp:cNvPr id="0" name=""/>
        <dsp:cNvSpPr/>
      </dsp:nvSpPr>
      <dsp:spPr>
        <a:xfrm rot="5400000">
          <a:off x="10097533" y="308426"/>
          <a:ext cx="1312766" cy="2184414"/>
        </a:xfrm>
        <a:prstGeom prst="corner">
          <a:avLst>
            <a:gd name="adj1" fmla="val 16120"/>
            <a:gd name="adj2" fmla="val 1611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2AA3D9-F042-4D9F-9789-1A5F742814B1}">
      <dsp:nvSpPr>
        <dsp:cNvPr id="0" name=""/>
        <dsp:cNvSpPr/>
      </dsp:nvSpPr>
      <dsp:spPr>
        <a:xfrm>
          <a:off x="9878400" y="961095"/>
          <a:ext cx="1972101" cy="1728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Start the implementation </a:t>
          </a:r>
          <a:endParaRPr lang="en-US" sz="1900" b="1" kern="1200" dirty="0"/>
        </a:p>
      </dsp:txBody>
      <dsp:txXfrm>
        <a:off x="9878400" y="961095"/>
        <a:ext cx="1972101" cy="1728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C96141-9306-1440-AA68-1E51F4C00ECF}">
      <dsp:nvSpPr>
        <dsp:cNvPr id="0" name=""/>
        <dsp:cNvSpPr/>
      </dsp:nvSpPr>
      <dsp:spPr>
        <a:xfrm>
          <a:off x="2322550" y="692712"/>
          <a:ext cx="503501" cy="91440"/>
        </a:xfrm>
        <a:custGeom>
          <a:avLst/>
          <a:gdLst/>
          <a:ahLst/>
          <a:cxnLst/>
          <a:rect l="0" t="0" r="0" b="0"/>
          <a:pathLst>
            <a:path>
              <a:moveTo>
                <a:pt x="0" y="45720"/>
              </a:moveTo>
              <a:lnTo>
                <a:pt x="503501" y="45720"/>
              </a:lnTo>
            </a:path>
          </a:pathLst>
        </a:custGeom>
        <a:noFill/>
        <a:ln w="12700"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0948" y="735762"/>
        <a:ext cx="26705" cy="5341"/>
      </dsp:txXfrm>
    </dsp:sp>
    <dsp:sp modelId="{BE2B597E-6F17-EB4A-9E95-63BDF6E7459C}">
      <dsp:nvSpPr>
        <dsp:cNvPr id="0" name=""/>
        <dsp:cNvSpPr/>
      </dsp:nvSpPr>
      <dsp:spPr>
        <a:xfrm>
          <a:off x="2167" y="41778"/>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Sinhala voice capturing by Android application</a:t>
          </a:r>
        </a:p>
      </dsp:txBody>
      <dsp:txXfrm>
        <a:off x="2167" y="41778"/>
        <a:ext cx="2322182" cy="1393309"/>
      </dsp:txXfrm>
    </dsp:sp>
    <dsp:sp modelId="{03CF891A-D00D-6942-922A-493BF8CB7DB0}">
      <dsp:nvSpPr>
        <dsp:cNvPr id="0" name=""/>
        <dsp:cNvSpPr/>
      </dsp:nvSpPr>
      <dsp:spPr>
        <a:xfrm>
          <a:off x="5178834" y="692712"/>
          <a:ext cx="503501" cy="91440"/>
        </a:xfrm>
        <a:custGeom>
          <a:avLst/>
          <a:gdLst/>
          <a:ahLst/>
          <a:cxnLst/>
          <a:rect l="0" t="0" r="0" b="0"/>
          <a:pathLst>
            <a:path>
              <a:moveTo>
                <a:pt x="0" y="45720"/>
              </a:moveTo>
              <a:lnTo>
                <a:pt x="503501" y="45720"/>
              </a:lnTo>
            </a:path>
          </a:pathLst>
        </a:custGeom>
        <a:noFill/>
        <a:ln w="12700"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7232" y="735762"/>
        <a:ext cx="26705" cy="5341"/>
      </dsp:txXfrm>
    </dsp:sp>
    <dsp:sp modelId="{FBA23E91-2CAA-7543-B7CF-17B34A4A5729}">
      <dsp:nvSpPr>
        <dsp:cNvPr id="0" name=""/>
        <dsp:cNvSpPr/>
      </dsp:nvSpPr>
      <dsp:spPr>
        <a:xfrm>
          <a:off x="2858451" y="41778"/>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Converting the captured voice input to an audio file</a:t>
          </a:r>
        </a:p>
      </dsp:txBody>
      <dsp:txXfrm>
        <a:off x="2858451" y="41778"/>
        <a:ext cx="2322182" cy="1393309"/>
      </dsp:txXfrm>
    </dsp:sp>
    <dsp:sp modelId="{7D5063AE-B760-D847-836E-3B9B1BBD128A}">
      <dsp:nvSpPr>
        <dsp:cNvPr id="0" name=""/>
        <dsp:cNvSpPr/>
      </dsp:nvSpPr>
      <dsp:spPr>
        <a:xfrm>
          <a:off x="8035118" y="692712"/>
          <a:ext cx="503501" cy="91440"/>
        </a:xfrm>
        <a:custGeom>
          <a:avLst/>
          <a:gdLst/>
          <a:ahLst/>
          <a:cxnLst/>
          <a:rect l="0" t="0" r="0" b="0"/>
          <a:pathLst>
            <a:path>
              <a:moveTo>
                <a:pt x="0" y="45720"/>
              </a:moveTo>
              <a:lnTo>
                <a:pt x="503501" y="45720"/>
              </a:lnTo>
            </a:path>
          </a:pathLst>
        </a:custGeom>
        <a:noFill/>
        <a:ln w="12700"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3516" y="735762"/>
        <a:ext cx="26705" cy="5341"/>
      </dsp:txXfrm>
    </dsp:sp>
    <dsp:sp modelId="{E187DCBA-1945-D949-87F7-B3B7E4428FBC}">
      <dsp:nvSpPr>
        <dsp:cNvPr id="0" name=""/>
        <dsp:cNvSpPr/>
      </dsp:nvSpPr>
      <dsp:spPr>
        <a:xfrm>
          <a:off x="5714735" y="41778"/>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Transferring the audio file to the backend through API</a:t>
          </a:r>
        </a:p>
      </dsp:txBody>
      <dsp:txXfrm>
        <a:off x="5714735" y="41778"/>
        <a:ext cx="2322182" cy="1393309"/>
      </dsp:txXfrm>
    </dsp:sp>
    <dsp:sp modelId="{87140564-299C-864D-B856-3C22C3D4140A}">
      <dsp:nvSpPr>
        <dsp:cNvPr id="0" name=""/>
        <dsp:cNvSpPr/>
      </dsp:nvSpPr>
      <dsp:spPr>
        <a:xfrm>
          <a:off x="1163258" y="1433287"/>
          <a:ext cx="8568852" cy="503501"/>
        </a:xfrm>
        <a:custGeom>
          <a:avLst/>
          <a:gdLst/>
          <a:ahLst/>
          <a:cxnLst/>
          <a:rect l="0" t="0" r="0" b="0"/>
          <a:pathLst>
            <a:path>
              <a:moveTo>
                <a:pt x="8568852" y="0"/>
              </a:moveTo>
              <a:lnTo>
                <a:pt x="8568852" y="268850"/>
              </a:lnTo>
              <a:lnTo>
                <a:pt x="0" y="268850"/>
              </a:lnTo>
              <a:lnTo>
                <a:pt x="0" y="503501"/>
              </a:lnTo>
            </a:path>
          </a:pathLst>
        </a:custGeom>
        <a:noFill/>
        <a:ln w="12700"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3047" y="1682367"/>
        <a:ext cx="429274" cy="5341"/>
      </dsp:txXfrm>
    </dsp:sp>
    <dsp:sp modelId="{37A59885-364A-2841-87BC-6D682A053EDB}">
      <dsp:nvSpPr>
        <dsp:cNvPr id="0" name=""/>
        <dsp:cNvSpPr/>
      </dsp:nvSpPr>
      <dsp:spPr>
        <a:xfrm>
          <a:off x="8571019" y="41778"/>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Converting the audio file to a Sinhala text</a:t>
          </a:r>
        </a:p>
      </dsp:txBody>
      <dsp:txXfrm>
        <a:off x="8571019" y="41778"/>
        <a:ext cx="2322182" cy="1393309"/>
      </dsp:txXfrm>
    </dsp:sp>
    <dsp:sp modelId="{2F65A915-AA55-DC46-A2B1-191AA942602E}">
      <dsp:nvSpPr>
        <dsp:cNvPr id="0" name=""/>
        <dsp:cNvSpPr/>
      </dsp:nvSpPr>
      <dsp:spPr>
        <a:xfrm>
          <a:off x="2322550" y="2620124"/>
          <a:ext cx="503501" cy="91440"/>
        </a:xfrm>
        <a:custGeom>
          <a:avLst/>
          <a:gdLst/>
          <a:ahLst/>
          <a:cxnLst/>
          <a:rect l="0" t="0" r="0" b="0"/>
          <a:pathLst>
            <a:path>
              <a:moveTo>
                <a:pt x="0" y="45720"/>
              </a:moveTo>
              <a:lnTo>
                <a:pt x="503501" y="45720"/>
              </a:lnTo>
            </a:path>
          </a:pathLst>
        </a:custGeom>
        <a:noFill/>
        <a:ln w="12700"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0948" y="2663173"/>
        <a:ext cx="26705" cy="5341"/>
      </dsp:txXfrm>
    </dsp:sp>
    <dsp:sp modelId="{9CF90DFC-ACA4-304E-B730-FD97006049CC}">
      <dsp:nvSpPr>
        <dsp:cNvPr id="0" name=""/>
        <dsp:cNvSpPr/>
      </dsp:nvSpPr>
      <dsp:spPr>
        <a:xfrm>
          <a:off x="2167" y="1969189"/>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Transferring the Sinhala text output to the frontend through API </a:t>
          </a:r>
        </a:p>
      </dsp:txBody>
      <dsp:txXfrm>
        <a:off x="2167" y="1969189"/>
        <a:ext cx="2322182" cy="1393309"/>
      </dsp:txXfrm>
    </dsp:sp>
    <dsp:sp modelId="{1DBEFA0E-264E-764C-9F90-997B2ADD64F9}">
      <dsp:nvSpPr>
        <dsp:cNvPr id="0" name=""/>
        <dsp:cNvSpPr/>
      </dsp:nvSpPr>
      <dsp:spPr>
        <a:xfrm>
          <a:off x="5178834" y="2620124"/>
          <a:ext cx="503501" cy="91440"/>
        </a:xfrm>
        <a:custGeom>
          <a:avLst/>
          <a:gdLst/>
          <a:ahLst/>
          <a:cxnLst/>
          <a:rect l="0" t="0" r="0" b="0"/>
          <a:pathLst>
            <a:path>
              <a:moveTo>
                <a:pt x="0" y="45720"/>
              </a:moveTo>
              <a:lnTo>
                <a:pt x="503501" y="45720"/>
              </a:lnTo>
            </a:path>
          </a:pathLst>
        </a:custGeom>
        <a:noFill/>
        <a:ln w="12700"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7232" y="2663173"/>
        <a:ext cx="26705" cy="5341"/>
      </dsp:txXfrm>
    </dsp:sp>
    <dsp:sp modelId="{E9A4D2F8-81D7-CD47-9936-95FB6CB934D1}">
      <dsp:nvSpPr>
        <dsp:cNvPr id="0" name=""/>
        <dsp:cNvSpPr/>
      </dsp:nvSpPr>
      <dsp:spPr>
        <a:xfrm>
          <a:off x="2858451" y="1969189"/>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Getting the English translation of the Sinhala text by using T5 model</a:t>
          </a:r>
        </a:p>
      </dsp:txBody>
      <dsp:txXfrm>
        <a:off x="2858451" y="1969189"/>
        <a:ext cx="2322182" cy="1393309"/>
      </dsp:txXfrm>
    </dsp:sp>
    <dsp:sp modelId="{D8592D1A-2232-2B45-9878-1088DDC4A4C3}">
      <dsp:nvSpPr>
        <dsp:cNvPr id="0" name=""/>
        <dsp:cNvSpPr/>
      </dsp:nvSpPr>
      <dsp:spPr>
        <a:xfrm>
          <a:off x="5714735" y="1969189"/>
          <a:ext cx="2322182" cy="1393309"/>
        </a:xfrm>
        <a:prstGeom prst="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844550">
            <a:lnSpc>
              <a:spcPct val="90000"/>
            </a:lnSpc>
            <a:spcBef>
              <a:spcPct val="0"/>
            </a:spcBef>
            <a:spcAft>
              <a:spcPct val="35000"/>
            </a:spcAft>
            <a:buNone/>
          </a:pPr>
          <a:r>
            <a:rPr lang="en-US" sz="1900" kern="1200" dirty="0"/>
            <a:t>Transferring it to the Chat assistant</a:t>
          </a:r>
        </a:p>
      </dsp:txBody>
      <dsp:txXfrm>
        <a:off x="5714735" y="1969189"/>
        <a:ext cx="2322182" cy="13933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A32A0-4503-3340-9F6F-DA7FD9D4AAFF}">
      <dsp:nvSpPr>
        <dsp:cNvPr id="0" name=""/>
        <dsp:cNvSpPr/>
      </dsp:nvSpPr>
      <dsp:spPr>
        <a:xfrm>
          <a:off x="2719262" y="1178126"/>
          <a:ext cx="593586" cy="91440"/>
        </a:xfrm>
        <a:custGeom>
          <a:avLst/>
          <a:gdLst/>
          <a:ahLst/>
          <a:cxnLst/>
          <a:rect l="0" t="0" r="0" b="0"/>
          <a:pathLst>
            <a:path>
              <a:moveTo>
                <a:pt x="0" y="45720"/>
              </a:moveTo>
              <a:lnTo>
                <a:pt x="593586"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0451" y="1220725"/>
        <a:ext cx="31209" cy="6241"/>
      </dsp:txXfrm>
    </dsp:sp>
    <dsp:sp modelId="{3811AF15-FBAF-4D4C-A1F8-4AE3EA41D6CA}">
      <dsp:nvSpPr>
        <dsp:cNvPr id="0" name=""/>
        <dsp:cNvSpPr/>
      </dsp:nvSpPr>
      <dsp:spPr>
        <a:xfrm>
          <a:off x="7209" y="284407"/>
          <a:ext cx="2713853" cy="187887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711200">
            <a:lnSpc>
              <a:spcPct val="90000"/>
            </a:lnSpc>
            <a:spcBef>
              <a:spcPct val="0"/>
            </a:spcBef>
            <a:spcAft>
              <a:spcPct val="35000"/>
            </a:spcAft>
            <a:buNone/>
          </a:pPr>
          <a:r>
            <a:rPr lang="en-US" sz="1600" b="0" i="0" kern="1200" dirty="0"/>
            <a:t>As a first step I Learned technology from </a:t>
          </a:r>
          <a:r>
            <a:rPr lang="en-GB" sz="1600" b="0" i="0" kern="1200" dirty="0"/>
            <a:t>scratch, because of less experience in python programming.</a:t>
          </a:r>
          <a:endParaRPr lang="en-US" sz="1600" kern="1200" dirty="0"/>
        </a:p>
      </dsp:txBody>
      <dsp:txXfrm>
        <a:off x="7209" y="284407"/>
        <a:ext cx="2713853" cy="1878876"/>
      </dsp:txXfrm>
    </dsp:sp>
    <dsp:sp modelId="{1568CB69-E204-1C4A-B15F-AF4A703224FE}">
      <dsp:nvSpPr>
        <dsp:cNvPr id="0" name=""/>
        <dsp:cNvSpPr/>
      </dsp:nvSpPr>
      <dsp:spPr>
        <a:xfrm>
          <a:off x="6057302" y="1178126"/>
          <a:ext cx="593586" cy="91440"/>
        </a:xfrm>
        <a:custGeom>
          <a:avLst/>
          <a:gdLst/>
          <a:ahLst/>
          <a:cxnLst/>
          <a:rect l="0" t="0" r="0" b="0"/>
          <a:pathLst>
            <a:path>
              <a:moveTo>
                <a:pt x="0" y="45720"/>
              </a:moveTo>
              <a:lnTo>
                <a:pt x="593586"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38491" y="1220725"/>
        <a:ext cx="31209" cy="6241"/>
      </dsp:txXfrm>
    </dsp:sp>
    <dsp:sp modelId="{848F918D-0C83-1E4E-800E-F32155316EC9}">
      <dsp:nvSpPr>
        <dsp:cNvPr id="0" name=""/>
        <dsp:cNvSpPr/>
      </dsp:nvSpPr>
      <dsp:spPr>
        <a:xfrm>
          <a:off x="3345249" y="317853"/>
          <a:ext cx="2713853" cy="181198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Then As the first step, I try to request some existing datasets for my component. but, I couldn't find a relevant dataset.</a:t>
          </a:r>
        </a:p>
      </dsp:txBody>
      <dsp:txXfrm>
        <a:off x="3345249" y="317853"/>
        <a:ext cx="2713853" cy="1811985"/>
      </dsp:txXfrm>
    </dsp:sp>
    <dsp:sp modelId="{ABFBB709-BE01-8B44-AAD1-082FA82B94AE}">
      <dsp:nvSpPr>
        <dsp:cNvPr id="0" name=""/>
        <dsp:cNvSpPr/>
      </dsp:nvSpPr>
      <dsp:spPr>
        <a:xfrm>
          <a:off x="1364136" y="2150338"/>
          <a:ext cx="6676079" cy="638234"/>
        </a:xfrm>
        <a:custGeom>
          <a:avLst/>
          <a:gdLst/>
          <a:ahLst/>
          <a:cxnLst/>
          <a:rect l="0" t="0" r="0" b="0"/>
          <a:pathLst>
            <a:path>
              <a:moveTo>
                <a:pt x="6676079" y="0"/>
              </a:moveTo>
              <a:lnTo>
                <a:pt x="6676079" y="336217"/>
              </a:lnTo>
              <a:lnTo>
                <a:pt x="0" y="336217"/>
              </a:lnTo>
              <a:lnTo>
                <a:pt x="0" y="638234"/>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4438" y="2466335"/>
        <a:ext cx="335474" cy="6241"/>
      </dsp:txXfrm>
    </dsp:sp>
    <dsp:sp modelId="{17ACDADB-7628-F84F-A7AB-5F40B4736693}">
      <dsp:nvSpPr>
        <dsp:cNvPr id="0" name=""/>
        <dsp:cNvSpPr/>
      </dsp:nvSpPr>
      <dsp:spPr>
        <a:xfrm>
          <a:off x="6683289" y="295553"/>
          <a:ext cx="2713853" cy="185658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Learned how to build a model with python. It's for the text chat conversation.</a:t>
          </a:r>
          <a:endParaRPr lang="en-US" sz="1500" kern="1200" dirty="0"/>
        </a:p>
      </dsp:txBody>
      <dsp:txXfrm>
        <a:off x="6683289" y="295553"/>
        <a:ext cx="2713853" cy="1856585"/>
      </dsp:txXfrm>
    </dsp:sp>
    <dsp:sp modelId="{007C7782-8245-E04C-8E28-1EABDA000B81}">
      <dsp:nvSpPr>
        <dsp:cNvPr id="0" name=""/>
        <dsp:cNvSpPr/>
      </dsp:nvSpPr>
      <dsp:spPr>
        <a:xfrm>
          <a:off x="2719262" y="3589409"/>
          <a:ext cx="593586" cy="91440"/>
        </a:xfrm>
        <a:custGeom>
          <a:avLst/>
          <a:gdLst/>
          <a:ahLst/>
          <a:cxnLst/>
          <a:rect l="0" t="0" r="0" b="0"/>
          <a:pathLst>
            <a:path>
              <a:moveTo>
                <a:pt x="0" y="45720"/>
              </a:moveTo>
              <a:lnTo>
                <a:pt x="593586"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0451" y="3632008"/>
        <a:ext cx="31209" cy="6241"/>
      </dsp:txXfrm>
    </dsp:sp>
    <dsp:sp modelId="{226FF871-AC79-5A44-B7C0-9FBFF4F3B2D1}">
      <dsp:nvSpPr>
        <dsp:cNvPr id="0" name=""/>
        <dsp:cNvSpPr/>
      </dsp:nvSpPr>
      <dsp:spPr>
        <a:xfrm>
          <a:off x="7209" y="2820973"/>
          <a:ext cx="2713853" cy="162831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I study and practice the python related technologies that can be helpful to implement this component.</a:t>
          </a:r>
        </a:p>
        <a:p>
          <a:pPr marL="0" lvl="0" indent="0" algn="ctr" defTabSz="666750">
            <a:lnSpc>
              <a:spcPct val="90000"/>
            </a:lnSpc>
            <a:spcBef>
              <a:spcPct val="0"/>
            </a:spcBef>
            <a:spcAft>
              <a:spcPct val="35000"/>
            </a:spcAft>
            <a:buNone/>
          </a:pPr>
          <a:endParaRPr lang="en-US" sz="1500" kern="1200" dirty="0"/>
        </a:p>
      </dsp:txBody>
      <dsp:txXfrm>
        <a:off x="7209" y="2820973"/>
        <a:ext cx="2713853" cy="1628312"/>
      </dsp:txXfrm>
    </dsp:sp>
    <dsp:sp modelId="{609FE8F3-2D4C-1644-B68D-33BC39010F41}">
      <dsp:nvSpPr>
        <dsp:cNvPr id="0" name=""/>
        <dsp:cNvSpPr/>
      </dsp:nvSpPr>
      <dsp:spPr>
        <a:xfrm>
          <a:off x="3345249" y="2787470"/>
          <a:ext cx="2713853" cy="1695317"/>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981" tIns="139587" rIns="132981" bIns="139587" numCol="1" spcCol="1270" anchor="ctr" anchorCtr="0">
          <a:noAutofit/>
        </a:bodyPr>
        <a:lstStyle/>
        <a:p>
          <a:pPr marL="0" lvl="0" indent="0" algn="ctr" defTabSz="666750">
            <a:lnSpc>
              <a:spcPct val="90000"/>
            </a:lnSpc>
            <a:spcBef>
              <a:spcPct val="0"/>
            </a:spcBef>
            <a:spcAft>
              <a:spcPct val="35000"/>
            </a:spcAft>
            <a:buNone/>
          </a:pPr>
          <a:r>
            <a:rPr lang="en-US" sz="1500" b="0" i="0" kern="1200" dirty="0"/>
            <a:t>Start component implementation </a:t>
          </a:r>
          <a:endParaRPr lang="en-US" sz="1500" kern="1200" dirty="0"/>
        </a:p>
      </dsp:txBody>
      <dsp:txXfrm>
        <a:off x="3345249" y="2787470"/>
        <a:ext cx="2713853" cy="1695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94C0B-EE26-41C3-A716-E5680BC9CD65}">
      <dsp:nvSpPr>
        <dsp:cNvPr id="0" name=""/>
        <dsp:cNvSpPr/>
      </dsp:nvSpPr>
      <dsp:spPr>
        <a:xfrm>
          <a:off x="3709914" y="669530"/>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712516"/>
        <a:ext cx="27347" cy="5469"/>
      </dsp:txXfrm>
    </dsp:sp>
    <dsp:sp modelId="{387E14EA-C873-4484-BFC6-0B22E2B7C568}">
      <dsp:nvSpPr>
        <dsp:cNvPr id="0" name=""/>
        <dsp:cNvSpPr/>
      </dsp:nvSpPr>
      <dsp:spPr>
        <a:xfrm>
          <a:off x="1333672" y="1838"/>
          <a:ext cx="2378042" cy="14268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800100">
            <a:lnSpc>
              <a:spcPct val="90000"/>
            </a:lnSpc>
            <a:spcBef>
              <a:spcPct val="0"/>
            </a:spcBef>
            <a:spcAft>
              <a:spcPct val="35000"/>
            </a:spcAft>
            <a:buNone/>
          </a:pPr>
          <a:r>
            <a:rPr lang="en-US" sz="1800" kern="1200" dirty="0"/>
            <a:t>Creating the intents based dataset</a:t>
          </a:r>
        </a:p>
      </dsp:txBody>
      <dsp:txXfrm>
        <a:off x="1333672" y="1838"/>
        <a:ext cx="2378042" cy="1426825"/>
      </dsp:txXfrm>
    </dsp:sp>
    <dsp:sp modelId="{AF6EE87F-59E4-4AC1-802B-E967B337D6A2}">
      <dsp:nvSpPr>
        <dsp:cNvPr id="0" name=""/>
        <dsp:cNvSpPr/>
      </dsp:nvSpPr>
      <dsp:spPr>
        <a:xfrm>
          <a:off x="6634906" y="669530"/>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712516"/>
        <a:ext cx="27347" cy="5469"/>
      </dsp:txXfrm>
    </dsp:sp>
    <dsp:sp modelId="{F687195B-4B83-4653-A786-36C5A1728AA0}">
      <dsp:nvSpPr>
        <dsp:cNvPr id="0" name=""/>
        <dsp:cNvSpPr/>
      </dsp:nvSpPr>
      <dsp:spPr>
        <a:xfrm>
          <a:off x="4258663" y="1838"/>
          <a:ext cx="2378042" cy="1426825"/>
        </a:xfrm>
        <a:prstGeom prst="rect">
          <a:avLst/>
        </a:prstGeom>
        <a:solidFill>
          <a:schemeClr val="accent3"/>
        </a:solidFill>
        <a:ln w="19050"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6526" tIns="122315" rIns="116526" bIns="122315" numCol="1" spcCol="1270" anchor="ctr" anchorCtr="0">
          <a:noAutofit/>
        </a:bodyPr>
        <a:lstStyle/>
        <a:p>
          <a:pPr marL="0" lvl="0" indent="0" algn="ctr" defTabSz="800100">
            <a:lnSpc>
              <a:spcPct val="90000"/>
            </a:lnSpc>
            <a:spcBef>
              <a:spcPct val="0"/>
            </a:spcBef>
            <a:spcAft>
              <a:spcPct val="35000"/>
            </a:spcAft>
            <a:buNone/>
          </a:pPr>
          <a:r>
            <a:rPr lang="en-US" sz="1800" kern="1200" dirty="0"/>
            <a:t>Train the model using dataset</a:t>
          </a:r>
        </a:p>
      </dsp:txBody>
      <dsp:txXfrm>
        <a:off x="4258663" y="1838"/>
        <a:ext cx="2378042" cy="1426825"/>
      </dsp:txXfrm>
    </dsp:sp>
    <dsp:sp modelId="{93CF2ED1-0430-4F64-B105-9E903B315343}">
      <dsp:nvSpPr>
        <dsp:cNvPr id="0" name=""/>
        <dsp:cNvSpPr/>
      </dsp:nvSpPr>
      <dsp:spPr>
        <a:xfrm>
          <a:off x="2522693" y="1426863"/>
          <a:ext cx="5849983" cy="516349"/>
        </a:xfrm>
        <a:custGeom>
          <a:avLst/>
          <a:gdLst/>
          <a:ahLst/>
          <a:cxnLst/>
          <a:rect l="0" t="0" r="0" b="0"/>
          <a:pathLst>
            <a:path>
              <a:moveTo>
                <a:pt x="5849983" y="0"/>
              </a:moveTo>
              <a:lnTo>
                <a:pt x="5849983" y="275274"/>
              </a:lnTo>
              <a:lnTo>
                <a:pt x="0" y="275274"/>
              </a:lnTo>
              <a:lnTo>
                <a:pt x="0" y="516349"/>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00797" y="1682303"/>
        <a:ext cx="293774" cy="5469"/>
      </dsp:txXfrm>
    </dsp:sp>
    <dsp:sp modelId="{B7CABBE0-5227-4AEE-818C-BB01654B66D8}">
      <dsp:nvSpPr>
        <dsp:cNvPr id="0" name=""/>
        <dsp:cNvSpPr/>
      </dsp:nvSpPr>
      <dsp:spPr>
        <a:xfrm>
          <a:off x="7183655" y="1838"/>
          <a:ext cx="2378042" cy="1426825"/>
        </a:xfrm>
        <a:prstGeom prst="rect">
          <a:avLst/>
        </a:prstGeom>
        <a:solidFill>
          <a:schemeClr val="accent4"/>
        </a:solidFill>
        <a:ln w="19050" cap="rnd"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16526" tIns="122315" rIns="116526" bIns="122315" numCol="1" spcCol="1270" anchor="ctr" anchorCtr="0">
          <a:noAutofit/>
        </a:bodyPr>
        <a:lstStyle/>
        <a:p>
          <a:pPr marL="0" lvl="0" indent="0" algn="ctr" defTabSz="977900">
            <a:lnSpc>
              <a:spcPct val="90000"/>
            </a:lnSpc>
            <a:spcBef>
              <a:spcPct val="0"/>
            </a:spcBef>
            <a:spcAft>
              <a:spcPct val="35000"/>
            </a:spcAft>
            <a:buNone/>
          </a:pPr>
          <a:r>
            <a:rPr lang="en-US" sz="2200" kern="1200" dirty="0"/>
            <a:t> </a:t>
          </a:r>
          <a:r>
            <a:rPr lang="en-US" sz="1800" kern="1200" dirty="0"/>
            <a:t>Identifying the user command according to patterns </a:t>
          </a:r>
        </a:p>
      </dsp:txBody>
      <dsp:txXfrm>
        <a:off x="7183655" y="1838"/>
        <a:ext cx="2378042" cy="1426825"/>
      </dsp:txXfrm>
    </dsp:sp>
    <dsp:sp modelId="{B6535FA1-8BBF-489C-8F0E-350A0CF9B1D4}">
      <dsp:nvSpPr>
        <dsp:cNvPr id="0" name=""/>
        <dsp:cNvSpPr/>
      </dsp:nvSpPr>
      <dsp:spPr>
        <a:xfrm>
          <a:off x="3709914" y="2643306"/>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4415" y="2686291"/>
        <a:ext cx="27347" cy="5469"/>
      </dsp:txXfrm>
    </dsp:sp>
    <dsp:sp modelId="{3DD5CFDE-0C97-404B-93D0-A418ED7B2B8D}">
      <dsp:nvSpPr>
        <dsp:cNvPr id="0" name=""/>
        <dsp:cNvSpPr/>
      </dsp:nvSpPr>
      <dsp:spPr>
        <a:xfrm>
          <a:off x="1333672" y="1975613"/>
          <a:ext cx="2378042" cy="1426825"/>
        </a:xfrm>
        <a:prstGeom prst="rect">
          <a:avLst/>
        </a:prstGeom>
        <a:solidFill>
          <a:schemeClr val="accent5"/>
        </a:solidFill>
        <a:ln w="19050" cap="rnd"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6526" tIns="122315" rIns="116526" bIns="122315" numCol="1" spcCol="1270" anchor="ctr" anchorCtr="0">
          <a:noAutofit/>
        </a:bodyPr>
        <a:lstStyle/>
        <a:p>
          <a:pPr marL="0" lvl="0" indent="0" algn="ctr" defTabSz="800100">
            <a:lnSpc>
              <a:spcPct val="90000"/>
            </a:lnSpc>
            <a:spcBef>
              <a:spcPct val="0"/>
            </a:spcBef>
            <a:spcAft>
              <a:spcPct val="35000"/>
            </a:spcAft>
            <a:buNone/>
          </a:pPr>
          <a:r>
            <a:rPr lang="en-US" sz="1800" kern="1200" dirty="0"/>
            <a:t>Creating output using Neural Machine Translation method </a:t>
          </a:r>
        </a:p>
      </dsp:txBody>
      <dsp:txXfrm>
        <a:off x="1333672" y="1975613"/>
        <a:ext cx="2378042" cy="1426825"/>
      </dsp:txXfrm>
    </dsp:sp>
    <dsp:sp modelId="{0A736753-807C-46CC-A4A0-4643F2D71032}">
      <dsp:nvSpPr>
        <dsp:cNvPr id="0" name=""/>
        <dsp:cNvSpPr/>
      </dsp:nvSpPr>
      <dsp:spPr>
        <a:xfrm>
          <a:off x="6634906" y="2643306"/>
          <a:ext cx="516349" cy="91440"/>
        </a:xfrm>
        <a:custGeom>
          <a:avLst/>
          <a:gdLst/>
          <a:ahLst/>
          <a:cxnLst/>
          <a:rect l="0" t="0" r="0" b="0"/>
          <a:pathLst>
            <a:path>
              <a:moveTo>
                <a:pt x="0" y="45720"/>
              </a:moveTo>
              <a:lnTo>
                <a:pt x="51634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79407" y="2686291"/>
        <a:ext cx="27347" cy="5469"/>
      </dsp:txXfrm>
    </dsp:sp>
    <dsp:sp modelId="{5BFB9F71-0A10-42D9-8AC3-0386A14AE491}">
      <dsp:nvSpPr>
        <dsp:cNvPr id="0" name=""/>
        <dsp:cNvSpPr/>
      </dsp:nvSpPr>
      <dsp:spPr>
        <a:xfrm>
          <a:off x="4258663" y="1975613"/>
          <a:ext cx="2378042" cy="1426825"/>
        </a:xfrm>
        <a:prstGeom prst="rect">
          <a:avLst/>
        </a:prstGeom>
        <a:solidFill>
          <a:schemeClr val="accent6"/>
        </a:solidFill>
        <a:ln w="19050" cap="rnd"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6526" tIns="122315" rIns="116526" bIns="122315" numCol="1" spcCol="1270" anchor="ctr" anchorCtr="0">
          <a:noAutofit/>
        </a:bodyPr>
        <a:lstStyle/>
        <a:p>
          <a:pPr marL="0" lvl="0" indent="0" algn="ctr" defTabSz="800100">
            <a:lnSpc>
              <a:spcPct val="90000"/>
            </a:lnSpc>
            <a:spcBef>
              <a:spcPct val="0"/>
            </a:spcBef>
            <a:spcAft>
              <a:spcPct val="35000"/>
            </a:spcAft>
            <a:buNone/>
          </a:pPr>
          <a:r>
            <a:rPr lang="en-US" sz="1800" kern="1200" dirty="0"/>
            <a:t>Giving the chat output using intents based dataset</a:t>
          </a:r>
        </a:p>
      </dsp:txBody>
      <dsp:txXfrm>
        <a:off x="4258663" y="1975613"/>
        <a:ext cx="2378042" cy="1426825"/>
      </dsp:txXfrm>
    </dsp:sp>
    <dsp:sp modelId="{BD1DE5C5-F0BB-41D4-9334-CAA07B43855A}">
      <dsp:nvSpPr>
        <dsp:cNvPr id="0" name=""/>
        <dsp:cNvSpPr/>
      </dsp:nvSpPr>
      <dsp:spPr>
        <a:xfrm>
          <a:off x="7183655" y="1975613"/>
          <a:ext cx="2378042" cy="142682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526" tIns="122315" rIns="116526" bIns="122315" numCol="1" spcCol="1270" anchor="ctr" anchorCtr="0">
          <a:noAutofit/>
        </a:bodyPr>
        <a:lstStyle/>
        <a:p>
          <a:pPr marL="0" lvl="0" indent="0" algn="ctr" defTabSz="800100">
            <a:lnSpc>
              <a:spcPct val="90000"/>
            </a:lnSpc>
            <a:spcBef>
              <a:spcPct val="0"/>
            </a:spcBef>
            <a:spcAft>
              <a:spcPct val="35000"/>
            </a:spcAft>
            <a:buNone/>
          </a:pPr>
          <a:r>
            <a:rPr lang="en-US" sz="1800" kern="1200" dirty="0"/>
            <a:t>Giving the voice output using java modified text to speech API</a:t>
          </a:r>
        </a:p>
      </dsp:txBody>
      <dsp:txXfrm>
        <a:off x="7183655" y="1975613"/>
        <a:ext cx="2378042" cy="14268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417DF-1D84-4FA8-83B3-847AFCFED68D}">
      <dsp:nvSpPr>
        <dsp:cNvPr id="0" name=""/>
        <dsp:cNvSpPr/>
      </dsp:nvSpPr>
      <dsp:spPr>
        <a:xfrm>
          <a:off x="2346171" y="1499942"/>
          <a:ext cx="508929" cy="91440"/>
        </a:xfrm>
        <a:custGeom>
          <a:avLst/>
          <a:gdLst/>
          <a:ahLst/>
          <a:cxnLst/>
          <a:rect l="0" t="0" r="0" b="0"/>
          <a:pathLst>
            <a:path>
              <a:moveTo>
                <a:pt x="0" y="45720"/>
              </a:moveTo>
              <a:lnTo>
                <a:pt x="50892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7148" y="1542964"/>
        <a:ext cx="26976" cy="5395"/>
      </dsp:txXfrm>
    </dsp:sp>
    <dsp:sp modelId="{3811AF15-FBAF-4D4C-A1F8-4AE3EA41D6CA}">
      <dsp:nvSpPr>
        <dsp:cNvPr id="0" name=""/>
        <dsp:cNvSpPr/>
      </dsp:nvSpPr>
      <dsp:spPr>
        <a:xfrm>
          <a:off x="2189" y="841927"/>
          <a:ext cx="2345781" cy="140746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b="0" i="0" kern="1200" dirty="0"/>
            <a:t>As a first step I Learned technology from </a:t>
          </a:r>
          <a:r>
            <a:rPr lang="en-GB" sz="1600" b="0" i="0" kern="1200" dirty="0"/>
            <a:t>scratch, because of less experience in python programming.</a:t>
          </a:r>
          <a:endParaRPr lang="en-US" sz="1600" kern="1200" dirty="0"/>
        </a:p>
      </dsp:txBody>
      <dsp:txXfrm>
        <a:off x="2189" y="841927"/>
        <a:ext cx="2345781" cy="1407469"/>
      </dsp:txXfrm>
    </dsp:sp>
    <dsp:sp modelId="{4B023C37-A782-4CB7-8BBE-F668673FDC0F}">
      <dsp:nvSpPr>
        <dsp:cNvPr id="0" name=""/>
        <dsp:cNvSpPr/>
      </dsp:nvSpPr>
      <dsp:spPr>
        <a:xfrm>
          <a:off x="5231483" y="1499942"/>
          <a:ext cx="508929" cy="91440"/>
        </a:xfrm>
        <a:custGeom>
          <a:avLst/>
          <a:gdLst/>
          <a:ahLst/>
          <a:cxnLst/>
          <a:rect l="0" t="0" r="0" b="0"/>
          <a:pathLst>
            <a:path>
              <a:moveTo>
                <a:pt x="0" y="45720"/>
              </a:moveTo>
              <a:lnTo>
                <a:pt x="508929"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2460" y="1542964"/>
        <a:ext cx="26976" cy="5395"/>
      </dsp:txXfrm>
    </dsp:sp>
    <dsp:sp modelId="{6866732F-EC32-4023-9FC1-06C769ED63E4}">
      <dsp:nvSpPr>
        <dsp:cNvPr id="0" name=""/>
        <dsp:cNvSpPr/>
      </dsp:nvSpPr>
      <dsp:spPr>
        <a:xfrm>
          <a:off x="2887501" y="841927"/>
          <a:ext cx="2345781" cy="140746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a:t>Tried sample projects based on current area</a:t>
          </a:r>
          <a:endParaRPr lang="en-US" sz="1600" kern="1200" dirty="0"/>
        </a:p>
      </dsp:txBody>
      <dsp:txXfrm>
        <a:off x="2887501" y="841927"/>
        <a:ext cx="2345781" cy="1407469"/>
      </dsp:txXfrm>
    </dsp:sp>
    <dsp:sp modelId="{256868A3-B83D-4637-A195-105635A2380D}">
      <dsp:nvSpPr>
        <dsp:cNvPr id="0" name=""/>
        <dsp:cNvSpPr/>
      </dsp:nvSpPr>
      <dsp:spPr>
        <a:xfrm>
          <a:off x="8116795" y="1499942"/>
          <a:ext cx="508929" cy="91440"/>
        </a:xfrm>
        <a:custGeom>
          <a:avLst/>
          <a:gdLst/>
          <a:ahLst/>
          <a:cxnLst/>
          <a:rect l="0" t="0" r="0" b="0"/>
          <a:pathLst>
            <a:path>
              <a:moveTo>
                <a:pt x="0" y="45720"/>
              </a:moveTo>
              <a:lnTo>
                <a:pt x="508929" y="45720"/>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57771" y="1542964"/>
        <a:ext cx="26976" cy="5395"/>
      </dsp:txXfrm>
    </dsp:sp>
    <dsp:sp modelId="{52744D78-AFED-4A6F-B029-673D43A2450E}">
      <dsp:nvSpPr>
        <dsp:cNvPr id="0" name=""/>
        <dsp:cNvSpPr/>
      </dsp:nvSpPr>
      <dsp:spPr>
        <a:xfrm>
          <a:off x="5772813" y="841927"/>
          <a:ext cx="2345781" cy="140746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dirty="0"/>
            <a:t>Learned how to implement a model using ML technologies and a training a model</a:t>
          </a:r>
        </a:p>
      </dsp:txBody>
      <dsp:txXfrm>
        <a:off x="5772813" y="841927"/>
        <a:ext cx="2345781" cy="1407469"/>
      </dsp:txXfrm>
    </dsp:sp>
    <dsp:sp modelId="{DEF662D8-2B1B-44AA-9688-B8D8E1394F75}">
      <dsp:nvSpPr>
        <dsp:cNvPr id="0" name=""/>
        <dsp:cNvSpPr/>
      </dsp:nvSpPr>
      <dsp:spPr>
        <a:xfrm>
          <a:off x="1175080" y="2247596"/>
          <a:ext cx="8655935" cy="508929"/>
        </a:xfrm>
        <a:custGeom>
          <a:avLst/>
          <a:gdLst/>
          <a:ahLst/>
          <a:cxnLst/>
          <a:rect l="0" t="0" r="0" b="0"/>
          <a:pathLst>
            <a:path>
              <a:moveTo>
                <a:pt x="8655935" y="0"/>
              </a:moveTo>
              <a:lnTo>
                <a:pt x="8655935" y="271564"/>
              </a:lnTo>
              <a:lnTo>
                <a:pt x="0" y="271564"/>
              </a:lnTo>
              <a:lnTo>
                <a:pt x="0" y="508929"/>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6230" y="2499363"/>
        <a:ext cx="433636" cy="5395"/>
      </dsp:txXfrm>
    </dsp:sp>
    <dsp:sp modelId="{3469EED5-91BA-40BC-A3A6-F8B12F953C67}">
      <dsp:nvSpPr>
        <dsp:cNvPr id="0" name=""/>
        <dsp:cNvSpPr/>
      </dsp:nvSpPr>
      <dsp:spPr>
        <a:xfrm>
          <a:off x="8658125" y="841927"/>
          <a:ext cx="2345781" cy="1407469"/>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dirty="0"/>
            <a:t>Find a dataset which compatible to do a research</a:t>
          </a:r>
        </a:p>
      </dsp:txBody>
      <dsp:txXfrm>
        <a:off x="8658125" y="841927"/>
        <a:ext cx="2345781" cy="1407469"/>
      </dsp:txXfrm>
    </dsp:sp>
    <dsp:sp modelId="{50D29464-415F-4F2B-A22B-B91DE4B7DD38}">
      <dsp:nvSpPr>
        <dsp:cNvPr id="0" name=""/>
        <dsp:cNvSpPr/>
      </dsp:nvSpPr>
      <dsp:spPr>
        <a:xfrm>
          <a:off x="2346171" y="3446940"/>
          <a:ext cx="508929" cy="91440"/>
        </a:xfrm>
        <a:custGeom>
          <a:avLst/>
          <a:gdLst/>
          <a:ahLst/>
          <a:cxnLst/>
          <a:rect l="0" t="0" r="0" b="0"/>
          <a:pathLst>
            <a:path>
              <a:moveTo>
                <a:pt x="0" y="45720"/>
              </a:moveTo>
              <a:lnTo>
                <a:pt x="508929" y="45720"/>
              </a:lnTo>
            </a:path>
          </a:pathLst>
        </a:custGeom>
        <a:noFill/>
        <a:ln w="12700"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87148" y="3489963"/>
        <a:ext cx="26976" cy="5395"/>
      </dsp:txXfrm>
    </dsp:sp>
    <dsp:sp modelId="{D31706D1-8CEB-40B3-A676-0EAEF0E4EA39}">
      <dsp:nvSpPr>
        <dsp:cNvPr id="0" name=""/>
        <dsp:cNvSpPr/>
      </dsp:nvSpPr>
      <dsp:spPr>
        <a:xfrm>
          <a:off x="2189" y="2788926"/>
          <a:ext cx="2345781" cy="140746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dirty="0"/>
            <a:t>Because of the foreign dataset created owned Sri Lankan Dataset</a:t>
          </a:r>
        </a:p>
      </dsp:txBody>
      <dsp:txXfrm>
        <a:off x="2189" y="2788926"/>
        <a:ext cx="2345781" cy="1407469"/>
      </dsp:txXfrm>
    </dsp:sp>
    <dsp:sp modelId="{80580A07-98B1-47C3-9A2C-02596750CA56}">
      <dsp:nvSpPr>
        <dsp:cNvPr id="0" name=""/>
        <dsp:cNvSpPr/>
      </dsp:nvSpPr>
      <dsp:spPr>
        <a:xfrm>
          <a:off x="5231483" y="3446940"/>
          <a:ext cx="508929" cy="91440"/>
        </a:xfrm>
        <a:custGeom>
          <a:avLst/>
          <a:gdLst/>
          <a:ahLst/>
          <a:cxnLst/>
          <a:rect l="0" t="0" r="0" b="0"/>
          <a:pathLst>
            <a:path>
              <a:moveTo>
                <a:pt x="0" y="45720"/>
              </a:moveTo>
              <a:lnTo>
                <a:pt x="508929"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72460" y="3489963"/>
        <a:ext cx="26976" cy="5395"/>
      </dsp:txXfrm>
    </dsp:sp>
    <dsp:sp modelId="{3E60096B-8655-4A65-8035-D70A6230E26E}">
      <dsp:nvSpPr>
        <dsp:cNvPr id="0" name=""/>
        <dsp:cNvSpPr/>
      </dsp:nvSpPr>
      <dsp:spPr>
        <a:xfrm>
          <a:off x="2887501" y="2788926"/>
          <a:ext cx="2345781" cy="140746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dirty="0"/>
            <a:t>Trained Emotion recognition model</a:t>
          </a:r>
        </a:p>
      </dsp:txBody>
      <dsp:txXfrm>
        <a:off x="2887501" y="2788926"/>
        <a:ext cx="2345781" cy="1407469"/>
      </dsp:txXfrm>
    </dsp:sp>
    <dsp:sp modelId="{1A736C4E-D5C8-4E6D-A4F3-35C89DD22C05}">
      <dsp:nvSpPr>
        <dsp:cNvPr id="0" name=""/>
        <dsp:cNvSpPr/>
      </dsp:nvSpPr>
      <dsp:spPr>
        <a:xfrm>
          <a:off x="8116795" y="3446940"/>
          <a:ext cx="508929" cy="91440"/>
        </a:xfrm>
        <a:custGeom>
          <a:avLst/>
          <a:gdLst/>
          <a:ahLst/>
          <a:cxnLst/>
          <a:rect l="0" t="0" r="0" b="0"/>
          <a:pathLst>
            <a:path>
              <a:moveTo>
                <a:pt x="0" y="45720"/>
              </a:moveTo>
              <a:lnTo>
                <a:pt x="508929"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57771" y="3489963"/>
        <a:ext cx="26976" cy="5395"/>
      </dsp:txXfrm>
    </dsp:sp>
    <dsp:sp modelId="{F8BA8E96-E440-4332-8A76-01A34F026DC5}">
      <dsp:nvSpPr>
        <dsp:cNvPr id="0" name=""/>
        <dsp:cNvSpPr/>
      </dsp:nvSpPr>
      <dsp:spPr>
        <a:xfrm>
          <a:off x="5772813" y="2788926"/>
          <a:ext cx="2345781" cy="140746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dirty="0"/>
            <a:t>Integrated with FrontEnd API</a:t>
          </a:r>
        </a:p>
      </dsp:txBody>
      <dsp:txXfrm>
        <a:off x="5772813" y="2788926"/>
        <a:ext cx="2345781" cy="1407469"/>
      </dsp:txXfrm>
    </dsp:sp>
    <dsp:sp modelId="{5E333E7B-63FD-4BDF-B868-62FB4D99F766}">
      <dsp:nvSpPr>
        <dsp:cNvPr id="0" name=""/>
        <dsp:cNvSpPr/>
      </dsp:nvSpPr>
      <dsp:spPr>
        <a:xfrm>
          <a:off x="8658125" y="2788926"/>
          <a:ext cx="2345781" cy="140746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45" tIns="120655" rIns="114945" bIns="120655" numCol="1" spcCol="1270" anchor="ctr" anchorCtr="0">
          <a:noAutofit/>
        </a:bodyPr>
        <a:lstStyle/>
        <a:p>
          <a:pPr marL="0" lvl="0" indent="0" algn="ctr" defTabSz="711200">
            <a:lnSpc>
              <a:spcPct val="90000"/>
            </a:lnSpc>
            <a:spcBef>
              <a:spcPct val="0"/>
            </a:spcBef>
            <a:spcAft>
              <a:spcPct val="35000"/>
            </a:spcAft>
            <a:buNone/>
          </a:pPr>
          <a:r>
            <a:rPr lang="en-US" sz="1600" kern="1200" dirty="0"/>
            <a:t>Develope frontend sections related to emotion classification</a:t>
          </a:r>
        </a:p>
      </dsp:txBody>
      <dsp:txXfrm>
        <a:off x="8658125" y="2788926"/>
        <a:ext cx="2345781" cy="14074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C96141-9306-1440-AA68-1E51F4C00ECF}">
      <dsp:nvSpPr>
        <dsp:cNvPr id="0" name=""/>
        <dsp:cNvSpPr/>
      </dsp:nvSpPr>
      <dsp:spPr>
        <a:xfrm>
          <a:off x="2322550" y="692712"/>
          <a:ext cx="503501" cy="91440"/>
        </a:xfrm>
        <a:custGeom>
          <a:avLst/>
          <a:gdLst/>
          <a:ahLst/>
          <a:cxnLst/>
          <a:rect l="0" t="0" r="0" b="0"/>
          <a:pathLst>
            <a:path>
              <a:moveTo>
                <a:pt x="0" y="45720"/>
              </a:moveTo>
              <a:lnTo>
                <a:pt x="503501"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0948" y="735762"/>
        <a:ext cx="26705" cy="5341"/>
      </dsp:txXfrm>
    </dsp:sp>
    <dsp:sp modelId="{BE2B597E-6F17-EB4A-9E95-63BDF6E7459C}">
      <dsp:nvSpPr>
        <dsp:cNvPr id="0" name=""/>
        <dsp:cNvSpPr/>
      </dsp:nvSpPr>
      <dsp:spPr>
        <a:xfrm>
          <a:off x="2167" y="41778"/>
          <a:ext cx="2322182" cy="139330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Getting the dataset</a:t>
          </a:r>
        </a:p>
      </dsp:txBody>
      <dsp:txXfrm>
        <a:off x="2167" y="41778"/>
        <a:ext cx="2322182" cy="1393309"/>
      </dsp:txXfrm>
    </dsp:sp>
    <dsp:sp modelId="{03CF891A-D00D-6942-922A-493BF8CB7DB0}">
      <dsp:nvSpPr>
        <dsp:cNvPr id="0" name=""/>
        <dsp:cNvSpPr/>
      </dsp:nvSpPr>
      <dsp:spPr>
        <a:xfrm>
          <a:off x="5178834" y="692712"/>
          <a:ext cx="503501" cy="91440"/>
        </a:xfrm>
        <a:custGeom>
          <a:avLst/>
          <a:gdLst/>
          <a:ahLst/>
          <a:cxnLst/>
          <a:rect l="0" t="0" r="0" b="0"/>
          <a:pathLst>
            <a:path>
              <a:moveTo>
                <a:pt x="0" y="45720"/>
              </a:moveTo>
              <a:lnTo>
                <a:pt x="503501"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7232" y="735762"/>
        <a:ext cx="26705" cy="5341"/>
      </dsp:txXfrm>
    </dsp:sp>
    <dsp:sp modelId="{FBA23E91-2CAA-7543-B7CF-17B34A4A5729}">
      <dsp:nvSpPr>
        <dsp:cNvPr id="0" name=""/>
        <dsp:cNvSpPr/>
      </dsp:nvSpPr>
      <dsp:spPr>
        <a:xfrm>
          <a:off x="2858451" y="41778"/>
          <a:ext cx="2322182" cy="139330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Train the emotion recognition model</a:t>
          </a:r>
        </a:p>
      </dsp:txBody>
      <dsp:txXfrm>
        <a:off x="2858451" y="41778"/>
        <a:ext cx="2322182" cy="1393309"/>
      </dsp:txXfrm>
    </dsp:sp>
    <dsp:sp modelId="{A0E07D71-9936-4E9D-A9CA-EE581DFCDB07}">
      <dsp:nvSpPr>
        <dsp:cNvPr id="0" name=""/>
        <dsp:cNvSpPr/>
      </dsp:nvSpPr>
      <dsp:spPr>
        <a:xfrm>
          <a:off x="8035118" y="692712"/>
          <a:ext cx="503501" cy="91440"/>
        </a:xfrm>
        <a:custGeom>
          <a:avLst/>
          <a:gdLst/>
          <a:ahLst/>
          <a:cxnLst/>
          <a:rect l="0" t="0" r="0" b="0"/>
          <a:pathLst>
            <a:path>
              <a:moveTo>
                <a:pt x="0" y="45720"/>
              </a:moveTo>
              <a:lnTo>
                <a:pt x="503501" y="45720"/>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3516" y="735762"/>
        <a:ext cx="26705" cy="5341"/>
      </dsp:txXfrm>
    </dsp:sp>
    <dsp:sp modelId="{98724D76-E035-4879-8D95-FEF0FB52CECB}">
      <dsp:nvSpPr>
        <dsp:cNvPr id="0" name=""/>
        <dsp:cNvSpPr/>
      </dsp:nvSpPr>
      <dsp:spPr>
        <a:xfrm>
          <a:off x="5714735" y="41778"/>
          <a:ext cx="2322182" cy="139330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Train the emotion model again using custom create dataset</a:t>
          </a:r>
        </a:p>
      </dsp:txBody>
      <dsp:txXfrm>
        <a:off x="5714735" y="41778"/>
        <a:ext cx="2322182" cy="1393309"/>
      </dsp:txXfrm>
    </dsp:sp>
    <dsp:sp modelId="{7D5063AE-B760-D847-836E-3B9B1BBD128A}">
      <dsp:nvSpPr>
        <dsp:cNvPr id="0" name=""/>
        <dsp:cNvSpPr/>
      </dsp:nvSpPr>
      <dsp:spPr>
        <a:xfrm>
          <a:off x="1163258" y="1433287"/>
          <a:ext cx="8568852" cy="503501"/>
        </a:xfrm>
        <a:custGeom>
          <a:avLst/>
          <a:gdLst/>
          <a:ahLst/>
          <a:cxnLst/>
          <a:rect l="0" t="0" r="0" b="0"/>
          <a:pathLst>
            <a:path>
              <a:moveTo>
                <a:pt x="8568852" y="0"/>
              </a:moveTo>
              <a:lnTo>
                <a:pt x="8568852" y="268850"/>
              </a:lnTo>
              <a:lnTo>
                <a:pt x="0" y="268850"/>
              </a:lnTo>
              <a:lnTo>
                <a:pt x="0" y="503501"/>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3047" y="1682367"/>
        <a:ext cx="429274" cy="5341"/>
      </dsp:txXfrm>
    </dsp:sp>
    <dsp:sp modelId="{E187DCBA-1945-D949-87F7-B3B7E4428FBC}">
      <dsp:nvSpPr>
        <dsp:cNvPr id="0" name=""/>
        <dsp:cNvSpPr/>
      </dsp:nvSpPr>
      <dsp:spPr>
        <a:xfrm>
          <a:off x="8571019" y="41778"/>
          <a:ext cx="2322182" cy="1393309"/>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Integrate the emotion recognition model with the frontend API</a:t>
          </a:r>
        </a:p>
      </dsp:txBody>
      <dsp:txXfrm>
        <a:off x="8571019" y="41778"/>
        <a:ext cx="2322182" cy="1393309"/>
      </dsp:txXfrm>
    </dsp:sp>
    <dsp:sp modelId="{87140564-299C-864D-B856-3C22C3D4140A}">
      <dsp:nvSpPr>
        <dsp:cNvPr id="0" name=""/>
        <dsp:cNvSpPr/>
      </dsp:nvSpPr>
      <dsp:spPr>
        <a:xfrm>
          <a:off x="2322550" y="2620124"/>
          <a:ext cx="503501" cy="91440"/>
        </a:xfrm>
        <a:custGeom>
          <a:avLst/>
          <a:gdLst/>
          <a:ahLst/>
          <a:cxnLst/>
          <a:rect l="0" t="0" r="0" b="0"/>
          <a:pathLst>
            <a:path>
              <a:moveTo>
                <a:pt x="0" y="45720"/>
              </a:moveTo>
              <a:lnTo>
                <a:pt x="503501" y="45720"/>
              </a:lnTo>
            </a:path>
          </a:pathLst>
        </a:custGeom>
        <a:noFill/>
        <a:ln w="12700"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0948" y="2663173"/>
        <a:ext cx="26705" cy="5341"/>
      </dsp:txXfrm>
    </dsp:sp>
    <dsp:sp modelId="{37A59885-364A-2841-87BC-6D682A053EDB}">
      <dsp:nvSpPr>
        <dsp:cNvPr id="0" name=""/>
        <dsp:cNvSpPr/>
      </dsp:nvSpPr>
      <dsp:spPr>
        <a:xfrm>
          <a:off x="2167" y="1969189"/>
          <a:ext cx="2322182" cy="139330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Identify the Realtime  emotions from the face</a:t>
          </a:r>
        </a:p>
      </dsp:txBody>
      <dsp:txXfrm>
        <a:off x="2167" y="1969189"/>
        <a:ext cx="2322182" cy="1393309"/>
      </dsp:txXfrm>
    </dsp:sp>
    <dsp:sp modelId="{2F65A915-AA55-DC46-A2B1-191AA942602E}">
      <dsp:nvSpPr>
        <dsp:cNvPr id="0" name=""/>
        <dsp:cNvSpPr/>
      </dsp:nvSpPr>
      <dsp:spPr>
        <a:xfrm>
          <a:off x="5178834" y="2620124"/>
          <a:ext cx="503501" cy="91440"/>
        </a:xfrm>
        <a:custGeom>
          <a:avLst/>
          <a:gdLst/>
          <a:ahLst/>
          <a:cxnLst/>
          <a:rect l="0" t="0" r="0" b="0"/>
          <a:pathLst>
            <a:path>
              <a:moveTo>
                <a:pt x="0" y="45720"/>
              </a:moveTo>
              <a:lnTo>
                <a:pt x="503501"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17232" y="2663173"/>
        <a:ext cx="26705" cy="5341"/>
      </dsp:txXfrm>
    </dsp:sp>
    <dsp:sp modelId="{9CF90DFC-ACA4-304E-B730-FD97006049CC}">
      <dsp:nvSpPr>
        <dsp:cNvPr id="0" name=""/>
        <dsp:cNvSpPr/>
      </dsp:nvSpPr>
      <dsp:spPr>
        <a:xfrm>
          <a:off x="2858451" y="1969189"/>
          <a:ext cx="2322182" cy="139330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Get User preferences</a:t>
          </a:r>
        </a:p>
      </dsp:txBody>
      <dsp:txXfrm>
        <a:off x="2858451" y="1969189"/>
        <a:ext cx="2322182" cy="1393309"/>
      </dsp:txXfrm>
    </dsp:sp>
    <dsp:sp modelId="{1DBEFA0E-264E-764C-9F90-997B2ADD64F9}">
      <dsp:nvSpPr>
        <dsp:cNvPr id="0" name=""/>
        <dsp:cNvSpPr/>
      </dsp:nvSpPr>
      <dsp:spPr>
        <a:xfrm>
          <a:off x="8035118" y="2620124"/>
          <a:ext cx="503501" cy="91440"/>
        </a:xfrm>
        <a:custGeom>
          <a:avLst/>
          <a:gdLst/>
          <a:ahLst/>
          <a:cxnLst/>
          <a:rect l="0" t="0" r="0" b="0"/>
          <a:pathLst>
            <a:path>
              <a:moveTo>
                <a:pt x="0" y="45720"/>
              </a:moveTo>
              <a:lnTo>
                <a:pt x="503501"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3516" y="2663173"/>
        <a:ext cx="26705" cy="5341"/>
      </dsp:txXfrm>
    </dsp:sp>
    <dsp:sp modelId="{E9A4D2F8-81D7-CD47-9936-95FB6CB934D1}">
      <dsp:nvSpPr>
        <dsp:cNvPr id="0" name=""/>
        <dsp:cNvSpPr/>
      </dsp:nvSpPr>
      <dsp:spPr>
        <a:xfrm>
          <a:off x="5714735" y="1969189"/>
          <a:ext cx="2322182" cy="139330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Generate suggestions by based on preferences &amp; emotion level</a:t>
          </a:r>
        </a:p>
      </dsp:txBody>
      <dsp:txXfrm>
        <a:off x="5714735" y="1969189"/>
        <a:ext cx="2322182" cy="1393309"/>
      </dsp:txXfrm>
    </dsp:sp>
    <dsp:sp modelId="{D8592D1A-2232-2B45-9878-1088DDC4A4C3}">
      <dsp:nvSpPr>
        <dsp:cNvPr id="0" name=""/>
        <dsp:cNvSpPr/>
      </dsp:nvSpPr>
      <dsp:spPr>
        <a:xfrm>
          <a:off x="8571019" y="1969189"/>
          <a:ext cx="2322182" cy="139330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755650">
            <a:lnSpc>
              <a:spcPct val="90000"/>
            </a:lnSpc>
            <a:spcBef>
              <a:spcPct val="0"/>
            </a:spcBef>
            <a:spcAft>
              <a:spcPct val="35000"/>
            </a:spcAft>
            <a:buNone/>
          </a:pPr>
          <a:r>
            <a:rPr lang="en-US" sz="1700" kern="1200" dirty="0"/>
            <a:t>Output the accurate and ideal suggestions and improve user mental freedom </a:t>
          </a:r>
        </a:p>
      </dsp:txBody>
      <dsp:txXfrm>
        <a:off x="8571019" y="1969189"/>
        <a:ext cx="2322182" cy="139330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4708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37333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391863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905361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00568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8837847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95541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3860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04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797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6862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854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4725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10/12/2022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0465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6400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10/12/2022</a:t>
            </a:fld>
            <a:endParaRPr lang="en-US" dirty="0"/>
          </a:p>
        </p:txBody>
      </p:sp>
    </p:spTree>
    <p:extLst>
      <p:ext uri="{BB962C8B-B14F-4D97-AF65-F5344CB8AC3E}">
        <p14:creationId xmlns:p14="http://schemas.microsoft.com/office/powerpoint/2010/main" val="3109837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10/12/2022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382502738"/>
      </p:ext>
    </p:extLst>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en.wikiversity.org/wiki/Python_Concepts" TargetMode="External"/><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s://pngimg.com/download/73390" TargetMode="External"/><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en.wikiversity.org/wiki/Python_Concepts" TargetMode="External"/><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hyperlink" Target="https://pngimg.com/download/73390" TargetMode="External"/><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s://en.wikiversity.org/wiki/Python_Concepts" TargetMode="External"/><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hyperlink" Target="https://pngimg.com/download/73390" TargetMode="External"/><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s://en.wikiversity.org/wiki/Python_Concepts" TargetMode="External"/><Relationship Id="rId7" Type="http://schemas.openxmlformats.org/officeDocument/2006/relationships/image" Target="../media/image19.jpeg"/><Relationship Id="rId12"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hyperlink" Target="https://pngimg.com/download/73390" TargetMode="External"/><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A26365-CAFA-B735-39E8-49DFAE3E33C7}"/>
              </a:ext>
            </a:extLst>
          </p:cNvPr>
          <p:cNvSpPr/>
          <p:nvPr/>
        </p:nvSpPr>
        <p:spPr>
          <a:xfrm>
            <a:off x="0" y="0"/>
            <a:ext cx="93286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449E8B57-9C9B-F2CC-3997-FF46E29F6C9E}"/>
              </a:ext>
            </a:extLst>
          </p:cNvPr>
          <p:cNvPicPr>
            <a:picLocks noChangeAspect="1"/>
          </p:cNvPicPr>
          <p:nvPr/>
        </p:nvPicPr>
        <p:blipFill rotWithShape="1">
          <a:blip r:embed="rId3"/>
          <a:srcRect l="7199" t="6975" r="7429" b="7739"/>
          <a:stretch/>
        </p:blipFill>
        <p:spPr>
          <a:xfrm>
            <a:off x="105764" y="401084"/>
            <a:ext cx="8923935" cy="6045442"/>
          </a:xfrm>
          <a:prstGeom prst="rect">
            <a:avLst/>
          </a:prstGeom>
        </p:spPr>
      </p:pic>
      <p:sp>
        <p:nvSpPr>
          <p:cNvPr id="8" name="Rectangle 7">
            <a:extLst>
              <a:ext uri="{FF2B5EF4-FFF2-40B4-BE49-F238E27FC236}">
                <a16:creationId xmlns:a16="http://schemas.microsoft.com/office/drawing/2014/main" id="{1079FF9F-3F68-0DFE-2384-AF94E0A0BED9}"/>
              </a:ext>
            </a:extLst>
          </p:cNvPr>
          <p:cNvSpPr/>
          <p:nvPr/>
        </p:nvSpPr>
        <p:spPr>
          <a:xfrm>
            <a:off x="351692" y="1828521"/>
            <a:ext cx="3006970" cy="299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151A6D6-91A4-1E4A-8616-396D67FE7868}"/>
              </a:ext>
            </a:extLst>
          </p:cNvPr>
          <p:cNvSpPr>
            <a:spLocks noGrp="1"/>
          </p:cNvSpPr>
          <p:nvPr>
            <p:ph type="subTitle" idx="1"/>
          </p:nvPr>
        </p:nvSpPr>
        <p:spPr>
          <a:xfrm>
            <a:off x="351692" y="3163078"/>
            <a:ext cx="3947470" cy="3046759"/>
          </a:xfrm>
        </p:spPr>
        <p:txBody>
          <a:bodyPr>
            <a:normAutofit/>
          </a:bodyPr>
          <a:lstStyle/>
          <a:p>
            <a:pPr algn="l"/>
            <a:r>
              <a:rPr lang="en-US" sz="2400" b="1" dirty="0">
                <a:solidFill>
                  <a:schemeClr val="tx1"/>
                </a:solidFill>
              </a:rPr>
              <a:t>Automated Sinhala Voice Assistant to manage tasks using Natural Language Processing – Sri Voice</a:t>
            </a:r>
          </a:p>
          <a:p>
            <a:endParaRPr lang="en-GB" sz="1800" dirty="0">
              <a:solidFill>
                <a:schemeClr val="tx1">
                  <a:lumMod val="75000"/>
                  <a:lumOff val="25000"/>
                </a:schemeClr>
              </a:solidFill>
            </a:endParaRPr>
          </a:p>
          <a:p>
            <a:pPr algn="l"/>
            <a:r>
              <a:rPr lang="en-GB" sz="2400" dirty="0">
                <a:solidFill>
                  <a:schemeClr val="tx1">
                    <a:lumMod val="75000"/>
                    <a:lumOff val="25000"/>
                  </a:schemeClr>
                </a:solidFill>
              </a:rPr>
              <a:t>Group 2022 - 200</a:t>
            </a:r>
          </a:p>
          <a:p>
            <a:endParaRPr lang="en-LK" sz="1800" dirty="0">
              <a:solidFill>
                <a:schemeClr val="tx2">
                  <a:lumMod val="40000"/>
                  <a:lumOff val="60000"/>
                </a:schemeClr>
              </a:solidFill>
            </a:endParaRPr>
          </a:p>
        </p:txBody>
      </p:sp>
      <p:sp>
        <p:nvSpPr>
          <p:cNvPr id="2" name="Title 1">
            <a:extLst>
              <a:ext uri="{FF2B5EF4-FFF2-40B4-BE49-F238E27FC236}">
                <a16:creationId xmlns:a16="http://schemas.microsoft.com/office/drawing/2014/main" id="{6A534A1B-CDAB-E64B-AEAF-15CD0F164010}"/>
              </a:ext>
            </a:extLst>
          </p:cNvPr>
          <p:cNvSpPr>
            <a:spLocks noGrp="1"/>
          </p:cNvSpPr>
          <p:nvPr>
            <p:ph type="ctrTitle"/>
          </p:nvPr>
        </p:nvSpPr>
        <p:spPr>
          <a:xfrm>
            <a:off x="7833726" y="5430"/>
            <a:ext cx="3543464" cy="1496522"/>
          </a:xfrm>
        </p:spPr>
        <p:txBody>
          <a:bodyPr>
            <a:normAutofit fontScale="90000"/>
          </a:bodyPr>
          <a:lstStyle/>
          <a:p>
            <a:pPr algn="l"/>
            <a:r>
              <a:rPr lang="en-US" sz="4100" dirty="0">
                <a:solidFill>
                  <a:schemeClr val="tx2">
                    <a:lumMod val="75000"/>
                  </a:schemeClr>
                </a:solidFill>
              </a:rPr>
              <a:t>Progress</a:t>
            </a:r>
            <a:r>
              <a:rPr lang="en-LK" sz="4100" dirty="0">
                <a:solidFill>
                  <a:schemeClr val="tx2">
                    <a:lumMod val="75000"/>
                  </a:schemeClr>
                </a:solidFill>
              </a:rPr>
              <a:t> Presentation 0</a:t>
            </a:r>
            <a:r>
              <a:rPr lang="en-US" sz="4100" dirty="0">
                <a:solidFill>
                  <a:schemeClr val="tx2">
                    <a:lumMod val="75000"/>
                  </a:schemeClr>
                </a:solidFill>
              </a:rPr>
              <a:t>2</a:t>
            </a:r>
            <a:endParaRPr lang="en-LK" sz="4100" dirty="0">
              <a:solidFill>
                <a:schemeClr val="tx2">
                  <a:lumMod val="75000"/>
                </a:schemeClr>
              </a:solidFill>
            </a:endParaRPr>
          </a:p>
        </p:txBody>
      </p:sp>
    </p:spTree>
    <p:extLst>
      <p:ext uri="{BB962C8B-B14F-4D97-AF65-F5344CB8AC3E}">
        <p14:creationId xmlns:p14="http://schemas.microsoft.com/office/powerpoint/2010/main" val="2413390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noFill/>
        </p:spPr>
        <p:txBody>
          <a:bodyPr/>
          <a:lstStyle/>
          <a:p>
            <a:r>
              <a:rPr lang="en-US" dirty="0">
                <a:solidFill>
                  <a:schemeClr val="accent2">
                    <a:lumMod val="75000"/>
                  </a:schemeClr>
                </a:solidFill>
              </a:rPr>
              <a:t>Specific and Sub Objectives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914400"/>
            <a:ext cx="8298168" cy="5181600"/>
          </a:xfrm>
        </p:spPr>
        <p:txBody>
          <a:bodyPr>
            <a:normAutofit fontScale="85000" lnSpcReduction="10000"/>
          </a:bodyPr>
          <a:lstStyle/>
          <a:p>
            <a:pPr marL="285750" indent="-285750">
              <a:lnSpc>
                <a:spcPct val="150000"/>
              </a:lnSpc>
              <a:buFont typeface="Wingdings"/>
              <a:buChar char="ü"/>
            </a:pPr>
            <a:endParaRPr lang="en-US" sz="2400" dirty="0">
              <a:ea typeface="+mn-lt"/>
              <a:cs typeface="+mn-lt"/>
            </a:endParaRPr>
          </a:p>
          <a:p>
            <a:pPr marL="0" indent="0">
              <a:lnSpc>
                <a:spcPct val="150000"/>
              </a:lnSpc>
              <a:buNone/>
            </a:pPr>
            <a:r>
              <a:rPr lang="en-US" sz="2200" b="1" dirty="0">
                <a:ea typeface="+mn-lt"/>
                <a:cs typeface="+mn-lt"/>
              </a:rPr>
              <a:t>Specific Objective</a:t>
            </a:r>
          </a:p>
          <a:p>
            <a:pPr algn="just">
              <a:lnSpc>
                <a:spcPct val="150000"/>
              </a:lnSpc>
              <a:buFont typeface="Wingdings" panose="05000000000000000000" pitchFamily="2" charset="2"/>
              <a:buChar char="Ø"/>
            </a:pPr>
            <a:r>
              <a:rPr lang="en-US" sz="2400" dirty="0">
                <a:ea typeface="MS Mincho" panose="02020609040205080304" pitchFamily="49" charset="-128"/>
                <a:cs typeface="Latha" panose="020B0604020202020204" pitchFamily="34" charset="0"/>
              </a:rPr>
              <a:t>Identify the accurate face of the user and authenticate and provide easy access to the application while improving the security</a:t>
            </a:r>
          </a:p>
          <a:p>
            <a:pPr marL="0" indent="0" algn="just">
              <a:lnSpc>
                <a:spcPct val="150000"/>
              </a:lnSpc>
              <a:buNone/>
            </a:pPr>
            <a:r>
              <a:rPr lang="en-US" sz="2200" b="1" dirty="0">
                <a:ea typeface="+mn-lt"/>
                <a:cs typeface="+mn-lt"/>
              </a:rPr>
              <a:t>Sub Objectives</a:t>
            </a:r>
          </a:p>
          <a:p>
            <a:pPr>
              <a:lnSpc>
                <a:spcPct val="150000"/>
              </a:lnSpc>
              <a:buFont typeface="Wingdings" panose="05000000000000000000" pitchFamily="2" charset="2"/>
              <a:buChar char="Ø"/>
            </a:pPr>
            <a:r>
              <a:rPr lang="en-US" sz="2400" dirty="0">
                <a:ea typeface="+mn-lt"/>
                <a:cs typeface="+mn-lt"/>
              </a:rPr>
              <a:t>Identify the object whether it is a face or not.</a:t>
            </a:r>
          </a:p>
          <a:p>
            <a:pPr>
              <a:lnSpc>
                <a:spcPct val="150000"/>
              </a:lnSpc>
              <a:buFont typeface="Wingdings" panose="05000000000000000000" pitchFamily="2" charset="2"/>
              <a:buChar char="Ø"/>
            </a:pPr>
            <a:r>
              <a:rPr lang="en-US" sz="2400" dirty="0">
                <a:ea typeface="+mn-lt"/>
                <a:cs typeface="+mn-lt"/>
              </a:rPr>
              <a:t>Extract the face from the background.</a:t>
            </a:r>
          </a:p>
          <a:p>
            <a:pPr>
              <a:lnSpc>
                <a:spcPct val="150000"/>
              </a:lnSpc>
              <a:buFont typeface="Wingdings" panose="05000000000000000000" pitchFamily="2" charset="2"/>
              <a:buChar char="Ø"/>
            </a:pPr>
            <a:r>
              <a:rPr lang="en-US" sz="2400" dirty="0">
                <a:ea typeface="+mn-lt"/>
                <a:cs typeface="+mn-lt"/>
              </a:rPr>
              <a:t>Check the similarity index of the faces and identify the user.</a:t>
            </a:r>
          </a:p>
          <a:p>
            <a:pPr>
              <a:lnSpc>
                <a:spcPct val="150000"/>
              </a:lnSpc>
              <a:buFont typeface="Wingdings" panose="05000000000000000000" pitchFamily="2" charset="2"/>
              <a:buChar char="Ø"/>
            </a:pPr>
            <a:r>
              <a:rPr lang="en-US" sz="2400" dirty="0">
                <a:ea typeface="+mn-lt"/>
                <a:cs typeface="+mn-lt"/>
              </a:rPr>
              <a:t>Authenticate the user and give access.</a:t>
            </a: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850" y="3675371"/>
            <a:ext cx="2887968" cy="2658764"/>
          </a:xfrm>
          <a:prstGeom prst="rect">
            <a:avLst/>
          </a:prstGeom>
        </p:spPr>
      </p:pic>
      <p:sp>
        <p:nvSpPr>
          <p:cNvPr id="6" name="Rectangle 5">
            <a:extLst>
              <a:ext uri="{FF2B5EF4-FFF2-40B4-BE49-F238E27FC236}">
                <a16:creationId xmlns:a16="http://schemas.microsoft.com/office/drawing/2014/main" id="{6E95221F-405D-67F9-C411-444438F2658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385533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775138"/>
            <a:ext cx="11455400" cy="5915608"/>
          </a:xfrm>
        </p:spPr>
        <p:txBody>
          <a:bodyPr>
            <a:normAutofit fontScale="85000" lnSpcReduction="20000"/>
          </a:bodyPr>
          <a:lstStyle/>
          <a:p>
            <a:pPr>
              <a:lnSpc>
                <a:spcPct val="150000"/>
              </a:lnSpc>
              <a:buFont typeface="Wingdings" panose="05000000000000000000" pitchFamily="2" charset="2"/>
              <a:buChar char="ü"/>
            </a:pPr>
            <a:r>
              <a:rPr lang="en-US" sz="2400" b="1" dirty="0">
                <a:ea typeface="+mn-lt"/>
                <a:cs typeface="+mn-lt"/>
              </a:rPr>
              <a:t>Functional Requirements</a:t>
            </a:r>
            <a:endParaRPr lang="en-US" sz="2400" b="1" dirty="0"/>
          </a:p>
          <a:p>
            <a:pPr lvl="1">
              <a:lnSpc>
                <a:spcPct val="120000"/>
              </a:lnSpc>
            </a:pPr>
            <a:r>
              <a:rPr lang="en-US" sz="2200" dirty="0">
                <a:ea typeface="+mn-lt"/>
                <a:cs typeface="+mn-lt"/>
              </a:rPr>
              <a:t>	Should have a method to identify user’s face.</a:t>
            </a:r>
          </a:p>
          <a:p>
            <a:pPr lvl="1">
              <a:lnSpc>
                <a:spcPct val="120000"/>
              </a:lnSpc>
            </a:pPr>
            <a:r>
              <a:rPr lang="en-US" sz="2200" dirty="0">
                <a:ea typeface="+mn-lt"/>
                <a:cs typeface="+mn-lt"/>
              </a:rPr>
              <a:t>	Should have a method to extract face from the background.</a:t>
            </a:r>
          </a:p>
          <a:p>
            <a:pPr lvl="1">
              <a:lnSpc>
                <a:spcPct val="120000"/>
              </a:lnSpc>
            </a:pPr>
            <a:r>
              <a:rPr lang="en-US" sz="2200" dirty="0">
                <a:ea typeface="+mn-lt"/>
                <a:cs typeface="+mn-lt"/>
              </a:rPr>
              <a:t>   Should have a method to capture snapshots.</a:t>
            </a:r>
          </a:p>
          <a:p>
            <a:pPr lvl="1">
              <a:lnSpc>
                <a:spcPct val="120000"/>
              </a:lnSpc>
            </a:pPr>
            <a:r>
              <a:rPr lang="en-US" sz="2200" dirty="0">
                <a:ea typeface="+mn-lt"/>
                <a:cs typeface="+mn-lt"/>
              </a:rPr>
              <a:t>	Should have a method to authenticate the user</a:t>
            </a:r>
          </a:p>
          <a:p>
            <a:pPr lvl="1">
              <a:lnSpc>
                <a:spcPct val="120000"/>
              </a:lnSpc>
            </a:pPr>
            <a:r>
              <a:rPr lang="en-US" sz="2200" dirty="0">
                <a:ea typeface="+mn-lt"/>
                <a:cs typeface="+mn-lt"/>
              </a:rPr>
              <a:t>	Should have a method to check the accuracy of the identified face.</a:t>
            </a:r>
          </a:p>
          <a:p>
            <a:pPr marL="285750" indent="-285750">
              <a:lnSpc>
                <a:spcPct val="150000"/>
              </a:lnSpc>
              <a:buFont typeface="Wingdings"/>
              <a:buChar char="ü"/>
            </a:pPr>
            <a:r>
              <a:rPr lang="en-US" sz="2400" b="1" dirty="0">
                <a:ea typeface="+mn-lt"/>
                <a:cs typeface="+mn-lt"/>
              </a:rPr>
              <a:t>Non-Functional Requirements</a:t>
            </a:r>
          </a:p>
          <a:p>
            <a:pPr lvl="1">
              <a:lnSpc>
                <a:spcPct val="110000"/>
              </a:lnSpc>
            </a:pPr>
            <a:r>
              <a:rPr lang="en-US" sz="2200" dirty="0">
                <a:ea typeface="+mn-lt"/>
                <a:cs typeface="+mn-lt"/>
              </a:rPr>
              <a:t>Efficiency and performance of the of face recognition.</a:t>
            </a:r>
          </a:p>
          <a:p>
            <a:pPr lvl="1">
              <a:lnSpc>
                <a:spcPct val="110000"/>
              </a:lnSpc>
            </a:pPr>
            <a:r>
              <a:rPr lang="en-US" sz="2200" dirty="0">
                <a:ea typeface="+mn-lt"/>
                <a:cs typeface="+mn-lt"/>
              </a:rPr>
              <a:t>Handle errors efficiently.</a:t>
            </a:r>
          </a:p>
          <a:p>
            <a:pPr lvl="1">
              <a:lnSpc>
                <a:spcPct val="110000"/>
              </a:lnSpc>
            </a:pPr>
            <a:r>
              <a:rPr lang="en-US" sz="2200" dirty="0">
                <a:ea typeface="+mn-lt"/>
                <a:cs typeface="+mn-lt"/>
              </a:rPr>
              <a:t>Provide maximum accuracy.</a:t>
            </a:r>
          </a:p>
          <a:p>
            <a:pPr lvl="1">
              <a:lnSpc>
                <a:spcPct val="110000"/>
              </a:lnSpc>
            </a:pPr>
            <a:r>
              <a:rPr lang="en-US" sz="2200" dirty="0">
                <a:ea typeface="+mn-lt"/>
                <a:cs typeface="+mn-lt"/>
              </a:rPr>
              <a:t>Provide an easy interface for physically challenged and disabled people.</a:t>
            </a:r>
          </a:p>
          <a:p>
            <a:pPr marL="285750" indent="-285750">
              <a:lnSpc>
                <a:spcPct val="150000"/>
              </a:lnSpc>
              <a:buFont typeface="Wingdings"/>
              <a:buChar char="ü"/>
            </a:pPr>
            <a:r>
              <a:rPr lang="en-US" sz="2400" b="1" dirty="0">
                <a:ea typeface="+mn-lt"/>
                <a:cs typeface="+mn-lt"/>
              </a:rPr>
              <a:t>User Requirements</a:t>
            </a:r>
          </a:p>
          <a:p>
            <a:pPr lvl="1">
              <a:lnSpc>
                <a:spcPct val="150000"/>
              </a:lnSpc>
            </a:pPr>
            <a:r>
              <a:rPr lang="en-US" sz="2200" dirty="0">
                <a:ea typeface="+mn-lt"/>
                <a:cs typeface="+mn-lt"/>
              </a:rPr>
              <a:t>provide easy access within less time to the user while improving the security.</a:t>
            </a:r>
          </a:p>
          <a:p>
            <a:pPr marL="285750" indent="-285750">
              <a:lnSpc>
                <a:spcPct val="150000"/>
              </a:lnSpc>
              <a:buFont typeface="Wingdings"/>
              <a:buChar char="ü"/>
            </a:pPr>
            <a:endParaRPr lang="en-US" sz="2400" b="1" dirty="0">
              <a:ea typeface="+mn-lt"/>
              <a:cs typeface="+mn-lt"/>
            </a:endParaRPr>
          </a:p>
          <a:p>
            <a:pPr marL="285750" indent="-285750">
              <a:lnSpc>
                <a:spcPct val="150000"/>
              </a:lnSpc>
              <a:buFont typeface="Wingdings"/>
              <a:buChar char="ü"/>
            </a:pPr>
            <a:endParaRPr lang="en-US" sz="2400" b="1" dirty="0"/>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7" name="Title 6">
            <a:extLst>
              <a:ext uri="{FF2B5EF4-FFF2-40B4-BE49-F238E27FC236}">
                <a16:creationId xmlns:a16="http://schemas.microsoft.com/office/drawing/2014/main" id="{74C3B747-7981-0A92-2354-BA8DEE715A05}"/>
              </a:ext>
            </a:extLst>
          </p:cNvPr>
          <p:cNvSpPr>
            <a:spLocks noGrp="1"/>
          </p:cNvSpPr>
          <p:nvPr>
            <p:ph type="title"/>
          </p:nvPr>
        </p:nvSpPr>
        <p:spPr>
          <a:xfrm>
            <a:off x="677334" y="146794"/>
            <a:ext cx="8596668" cy="650033"/>
          </a:xfrm>
        </p:spPr>
        <p:txBody>
          <a:bodyPr/>
          <a:lstStyle/>
          <a:p>
            <a:r>
              <a:rPr lang="en-US" dirty="0"/>
              <a:t>Requirements</a:t>
            </a:r>
          </a:p>
        </p:txBody>
      </p:sp>
      <p:sp>
        <p:nvSpPr>
          <p:cNvPr id="10" name="Rectangle 9">
            <a:extLst>
              <a:ext uri="{FF2B5EF4-FFF2-40B4-BE49-F238E27FC236}">
                <a16:creationId xmlns:a16="http://schemas.microsoft.com/office/drawing/2014/main" id="{923E84F0-3277-EBBB-33BC-1A66A92EE16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672248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071E75-1891-4692-AE06-21A9DD3300C1}"/>
              </a:ext>
            </a:extLst>
          </p:cNvPr>
          <p:cNvSpPr>
            <a:spLocks noGrp="1"/>
          </p:cNvSpPr>
          <p:nvPr>
            <p:ph type="title"/>
          </p:nvPr>
        </p:nvSpPr>
        <p:spPr>
          <a:xfrm>
            <a:off x="646111" y="452718"/>
            <a:ext cx="9404723" cy="1400530"/>
          </a:xfrm>
        </p:spPr>
        <p:txBody>
          <a:bodyPr>
            <a:normAutofit/>
          </a:bodyPr>
          <a:lstStyle/>
          <a:p>
            <a:r>
              <a:rPr lang="en-LK" dirty="0"/>
              <a:t>How I Started?</a:t>
            </a:r>
          </a:p>
        </p:txBody>
      </p:sp>
      <p:graphicFrame>
        <p:nvGraphicFramePr>
          <p:cNvPr id="5" name="Content Placeholder 2">
            <a:extLst>
              <a:ext uri="{FF2B5EF4-FFF2-40B4-BE49-F238E27FC236}">
                <a16:creationId xmlns:a16="http://schemas.microsoft.com/office/drawing/2014/main" id="{86B4E167-63F0-460B-8A5F-35155223C1B6}"/>
              </a:ext>
            </a:extLst>
          </p:cNvPr>
          <p:cNvGraphicFramePr>
            <a:graphicFrameLocks noGrp="1"/>
          </p:cNvGraphicFramePr>
          <p:nvPr>
            <p:ph idx="1"/>
            <p:extLst>
              <p:ext uri="{D42A27DB-BD31-4B8C-83A1-F6EECF244321}">
                <p14:modId xmlns:p14="http://schemas.microsoft.com/office/powerpoint/2010/main" val="821529494"/>
              </p:ext>
            </p:extLst>
          </p:nvPr>
        </p:nvGraphicFramePr>
        <p:xfrm>
          <a:off x="1309500" y="1785501"/>
          <a:ext cx="9404352" cy="4056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7A583126-25CD-4ACA-448B-0E9EDB20274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1358860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Icon&#10;&#10;Description automatically generated">
            <a:extLst>
              <a:ext uri="{FF2B5EF4-FFF2-40B4-BE49-F238E27FC236}">
                <a16:creationId xmlns:a16="http://schemas.microsoft.com/office/drawing/2014/main" id="{AD2A03D7-CA63-43D2-953A-9E3AAFA882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27730" y="4454489"/>
            <a:ext cx="1810052" cy="1810052"/>
          </a:xfrm>
          <a:prstGeom prst="rect">
            <a:avLst/>
          </a:prstGeom>
        </p:spPr>
      </p:pic>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xfrm>
            <a:off x="393077" y="426125"/>
            <a:ext cx="10276447" cy="1400530"/>
          </a:xfrm>
          <a:noFill/>
        </p:spPr>
        <p:txBody>
          <a:bodyPr/>
          <a:lstStyle/>
          <a:p>
            <a:r>
              <a:rPr lang="en-US" dirty="0">
                <a:solidFill>
                  <a:schemeClr val="accent2">
                    <a:lumMod val="75000"/>
                  </a:schemeClr>
                </a:solidFill>
              </a:rPr>
              <a:t>Technologies/ Techniques/ Algorithms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5" name="Content Placeholder 2">
            <a:extLst>
              <a:ext uri="{FF2B5EF4-FFF2-40B4-BE49-F238E27FC236}">
                <a16:creationId xmlns:a16="http://schemas.microsoft.com/office/drawing/2014/main" id="{169C57E8-2672-4CD0-9166-F5FF3F3A2D67}"/>
              </a:ext>
            </a:extLst>
          </p:cNvPr>
          <p:cNvSpPr txBox="1">
            <a:spLocks/>
          </p:cNvSpPr>
          <p:nvPr/>
        </p:nvSpPr>
        <p:spPr>
          <a:xfrm>
            <a:off x="597610" y="1577362"/>
            <a:ext cx="8409427" cy="378410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b="1" dirty="0">
                <a:solidFill>
                  <a:schemeClr val="tx1"/>
                </a:solidFill>
                <a:latin typeface="+mj-lt"/>
                <a:ea typeface="+mn-lt"/>
                <a:cs typeface="+mn-lt"/>
              </a:rPr>
              <a:t>Technologies / Tools</a:t>
            </a:r>
          </a:p>
          <a:p>
            <a:endParaRPr lang="en-US" dirty="0">
              <a:solidFill>
                <a:schemeClr val="tx1"/>
              </a:solidFill>
              <a:latin typeface="+mj-lt"/>
              <a:cs typeface="Times New Roman"/>
            </a:endParaRPr>
          </a:p>
          <a:p>
            <a:pPr marL="342900" indent="-342900">
              <a:buChar char="•"/>
            </a:pPr>
            <a:r>
              <a:rPr lang="en-US" sz="2200" dirty="0">
                <a:solidFill>
                  <a:schemeClr val="tx1"/>
                </a:solidFill>
                <a:latin typeface="+mj-lt"/>
                <a:ea typeface="+mn-lt"/>
                <a:cs typeface="+mn-lt"/>
              </a:rPr>
              <a:t>Python – Backend Programming Language</a:t>
            </a:r>
          </a:p>
          <a:p>
            <a:pPr marL="342900" indent="-342900">
              <a:buChar char="•"/>
            </a:pPr>
            <a:r>
              <a:rPr lang="en-US" sz="2200" dirty="0">
                <a:solidFill>
                  <a:schemeClr val="tx1"/>
                </a:solidFill>
                <a:latin typeface="+mj-lt"/>
                <a:ea typeface="+mn-lt"/>
                <a:cs typeface="+mn-lt"/>
              </a:rPr>
              <a:t>Flask – Backend Framework</a:t>
            </a:r>
          </a:p>
          <a:p>
            <a:pPr marL="342900" indent="-342900">
              <a:buChar char="•"/>
            </a:pPr>
            <a:r>
              <a:rPr lang="en-US" sz="2200" dirty="0">
                <a:solidFill>
                  <a:schemeClr val="tx1"/>
                </a:solidFill>
                <a:ea typeface="+mn-lt"/>
                <a:cs typeface="+mn-lt"/>
              </a:rPr>
              <a:t>React Native – Front-end development</a:t>
            </a:r>
          </a:p>
          <a:p>
            <a:pPr marL="342900" indent="-342900">
              <a:buChar char="•"/>
            </a:pPr>
            <a:r>
              <a:rPr lang="en-US" sz="2200" dirty="0">
                <a:solidFill>
                  <a:schemeClr val="tx1"/>
                </a:solidFill>
                <a:latin typeface="+mj-lt"/>
                <a:cs typeface="Times New Roman"/>
              </a:rPr>
              <a:t>Libraries – NumPy, OpenCV, TensorFlow, </a:t>
            </a:r>
            <a:r>
              <a:rPr lang="en-US" sz="2200" dirty="0" err="1">
                <a:solidFill>
                  <a:schemeClr val="tx1"/>
                </a:solidFill>
                <a:latin typeface="+mj-lt"/>
                <a:cs typeface="Times New Roman"/>
              </a:rPr>
              <a:t>Keras</a:t>
            </a:r>
            <a:endParaRPr lang="en-US" sz="2200" dirty="0">
              <a:solidFill>
                <a:schemeClr val="tx1"/>
              </a:solidFill>
              <a:latin typeface="+mj-lt"/>
              <a:cs typeface="Times New Roman"/>
            </a:endParaRPr>
          </a:p>
          <a:p>
            <a:pPr marL="342900" indent="-342900">
              <a:buChar char="•"/>
            </a:pPr>
            <a:r>
              <a:rPr lang="en-US" sz="2200" dirty="0">
                <a:solidFill>
                  <a:schemeClr val="tx1"/>
                </a:solidFill>
                <a:latin typeface="+mj-lt"/>
                <a:ea typeface="+mn-lt"/>
                <a:cs typeface="+mn-lt"/>
              </a:rPr>
              <a:t>IDE – PyCharm</a:t>
            </a:r>
          </a:p>
          <a:p>
            <a:pPr marL="342900" indent="-342900">
              <a:buChar char="•"/>
            </a:pPr>
            <a:r>
              <a:rPr lang="en-US" sz="2200" dirty="0">
                <a:solidFill>
                  <a:schemeClr val="tx1"/>
                </a:solidFill>
                <a:latin typeface="+mj-lt"/>
                <a:ea typeface="+mn-lt"/>
                <a:cs typeface="+mn-lt"/>
              </a:rPr>
              <a:t>Framework – </a:t>
            </a:r>
            <a:r>
              <a:rPr lang="en-US" sz="2200" dirty="0" err="1">
                <a:solidFill>
                  <a:schemeClr val="tx1"/>
                </a:solidFill>
                <a:latin typeface="+mj-lt"/>
                <a:ea typeface="+mn-lt"/>
                <a:cs typeface="+mn-lt"/>
              </a:rPr>
              <a:t>MediaPipe</a:t>
            </a:r>
            <a:endParaRPr lang="en-US" sz="2200" dirty="0">
              <a:solidFill>
                <a:schemeClr val="tx1"/>
              </a:solidFill>
              <a:latin typeface="+mj-lt"/>
              <a:ea typeface="+mn-lt"/>
              <a:cs typeface="+mn-lt"/>
            </a:endParaRPr>
          </a:p>
          <a:p>
            <a:pPr marL="342900" indent="-342900">
              <a:buFont typeface="Arial" panose="020B0604020202020204" pitchFamily="34" charset="0"/>
              <a:buChar char="•"/>
            </a:pPr>
            <a:r>
              <a:rPr lang="en-US" sz="2200" dirty="0">
                <a:solidFill>
                  <a:schemeClr val="tx1"/>
                </a:solidFill>
                <a:latin typeface="+mj-lt"/>
                <a:ea typeface="+mn-lt"/>
                <a:cs typeface="+mn-lt"/>
              </a:rPr>
              <a:t>Anaconda Distribution, </a:t>
            </a:r>
            <a:r>
              <a:rPr lang="en-US" sz="2200" dirty="0" err="1">
                <a:solidFill>
                  <a:schemeClr val="tx1"/>
                </a:solidFill>
                <a:latin typeface="+mj-lt"/>
                <a:ea typeface="+mn-lt"/>
                <a:cs typeface="+mn-lt"/>
              </a:rPr>
              <a:t>Jupyter</a:t>
            </a:r>
            <a:r>
              <a:rPr lang="en-US" sz="2200" dirty="0">
                <a:solidFill>
                  <a:schemeClr val="tx1"/>
                </a:solidFill>
                <a:latin typeface="+mj-lt"/>
                <a:ea typeface="+mn-lt"/>
                <a:cs typeface="+mn-lt"/>
              </a:rPr>
              <a:t> Notebook</a:t>
            </a:r>
          </a:p>
          <a:p>
            <a:pPr marL="342900" indent="-342900">
              <a:buChar char="•"/>
            </a:pPr>
            <a:r>
              <a:rPr lang="en-US" sz="2200" dirty="0">
                <a:solidFill>
                  <a:schemeClr val="tx1"/>
                </a:solidFill>
                <a:ea typeface="+mn-lt"/>
                <a:cs typeface="+mn-lt"/>
              </a:rPr>
              <a:t>version control – </a:t>
            </a:r>
            <a:r>
              <a:rPr lang="en-US" sz="2200" dirty="0">
                <a:solidFill>
                  <a:schemeClr val="tx1"/>
                </a:solidFill>
                <a:latin typeface="+mj-lt"/>
                <a:ea typeface="+mn-lt"/>
                <a:cs typeface="+mn-lt"/>
              </a:rPr>
              <a:t>GitHub / GitLab  </a:t>
            </a:r>
          </a:p>
          <a:p>
            <a:pPr marL="342900" indent="-342900">
              <a:buChar char="•"/>
            </a:pPr>
            <a:endParaRPr lang="en-US" sz="2200" dirty="0">
              <a:solidFill>
                <a:schemeClr val="tx1"/>
              </a:solidFill>
              <a:latin typeface="+mj-lt"/>
              <a:cs typeface="Times New Roman"/>
            </a:endParaRPr>
          </a:p>
        </p:txBody>
      </p:sp>
      <p:pic>
        <p:nvPicPr>
          <p:cNvPr id="13" name="Picture 30" descr="Icon&#10;&#10;Description automatically generated">
            <a:extLst>
              <a:ext uri="{FF2B5EF4-FFF2-40B4-BE49-F238E27FC236}">
                <a16:creationId xmlns:a16="http://schemas.microsoft.com/office/drawing/2014/main" id="{CBB89602-1EEE-436F-840C-47C8F773E9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52255" y="3088109"/>
            <a:ext cx="1628423" cy="1600201"/>
          </a:xfrm>
          <a:prstGeom prst="rect">
            <a:avLst/>
          </a:prstGeom>
        </p:spPr>
      </p:pic>
      <p:pic>
        <p:nvPicPr>
          <p:cNvPr id="9" name="Picture 8">
            <a:extLst>
              <a:ext uri="{FF2B5EF4-FFF2-40B4-BE49-F238E27FC236}">
                <a16:creationId xmlns:a16="http://schemas.microsoft.com/office/drawing/2014/main" id="{AAB4359D-927F-453F-A60F-4E0CC5259EAD}"/>
              </a:ext>
            </a:extLst>
          </p:cNvPr>
          <p:cNvPicPr>
            <a:picLocks noChangeAspect="1"/>
          </p:cNvPicPr>
          <p:nvPr/>
        </p:nvPicPr>
        <p:blipFill>
          <a:blip r:embed="rId6"/>
          <a:stretch>
            <a:fillRect/>
          </a:stretch>
        </p:blipFill>
        <p:spPr>
          <a:xfrm>
            <a:off x="9262290" y="1875511"/>
            <a:ext cx="1615736" cy="1615736"/>
          </a:xfrm>
          <a:prstGeom prst="rect">
            <a:avLst/>
          </a:prstGeom>
        </p:spPr>
      </p:pic>
      <p:pic>
        <p:nvPicPr>
          <p:cNvPr id="10" name="Picture 9">
            <a:extLst>
              <a:ext uri="{FF2B5EF4-FFF2-40B4-BE49-F238E27FC236}">
                <a16:creationId xmlns:a16="http://schemas.microsoft.com/office/drawing/2014/main" id="{403177C4-66BC-CCAC-F9BF-18CF4EBCDA7A}"/>
              </a:ext>
            </a:extLst>
          </p:cNvPr>
          <p:cNvPicPr>
            <a:picLocks noChangeAspect="1"/>
          </p:cNvPicPr>
          <p:nvPr/>
        </p:nvPicPr>
        <p:blipFill>
          <a:blip r:embed="rId7">
            <a:alphaModFix amt="85000"/>
          </a:blip>
          <a:srcRect/>
          <a:stretch/>
        </p:blipFill>
        <p:spPr>
          <a:xfrm>
            <a:off x="6819343" y="3921615"/>
            <a:ext cx="1163788" cy="1073621"/>
          </a:xfrm>
          <a:prstGeom prst="rect">
            <a:avLst/>
          </a:prstGeom>
        </p:spPr>
      </p:pic>
      <p:pic>
        <p:nvPicPr>
          <p:cNvPr id="12" name="Picture 11" descr="Logo, icon&#10;&#10;Description automatically generated">
            <a:extLst>
              <a:ext uri="{FF2B5EF4-FFF2-40B4-BE49-F238E27FC236}">
                <a16:creationId xmlns:a16="http://schemas.microsoft.com/office/drawing/2014/main" id="{217C94BC-8106-D1FD-FD00-1E766F212721}"/>
              </a:ext>
            </a:extLst>
          </p:cNvPr>
          <p:cNvPicPr>
            <a:picLocks noChangeAspect="1"/>
          </p:cNvPicPr>
          <p:nvPr/>
        </p:nvPicPr>
        <p:blipFill>
          <a:blip r:embed="rId8">
            <a:alphaModFix amt="67000"/>
          </a:blip>
          <a:stretch>
            <a:fillRect/>
          </a:stretch>
        </p:blipFill>
        <p:spPr>
          <a:xfrm>
            <a:off x="7332220" y="1267981"/>
            <a:ext cx="1437774" cy="1771272"/>
          </a:xfrm>
          <a:prstGeom prst="rect">
            <a:avLst/>
          </a:prstGeom>
        </p:spPr>
      </p:pic>
      <p:sp>
        <p:nvSpPr>
          <p:cNvPr id="15" name="Rectangle 14">
            <a:extLst>
              <a:ext uri="{FF2B5EF4-FFF2-40B4-BE49-F238E27FC236}">
                <a16:creationId xmlns:a16="http://schemas.microsoft.com/office/drawing/2014/main" id="{2690BFF9-877E-8223-D81C-C81B70EA949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18" name="Picture 17" descr="Logo, company name&#10;&#10;Description automatically generated">
            <a:extLst>
              <a:ext uri="{FF2B5EF4-FFF2-40B4-BE49-F238E27FC236}">
                <a16:creationId xmlns:a16="http://schemas.microsoft.com/office/drawing/2014/main" id="{DE5E23EE-E3AE-0CD2-0990-184B32507944}"/>
              </a:ext>
            </a:extLst>
          </p:cNvPr>
          <p:cNvPicPr>
            <a:picLocks noChangeAspect="1"/>
          </p:cNvPicPr>
          <p:nvPr/>
        </p:nvPicPr>
        <p:blipFill>
          <a:blip r:embed="rId9"/>
          <a:stretch>
            <a:fillRect/>
          </a:stretch>
        </p:blipFill>
        <p:spPr>
          <a:xfrm>
            <a:off x="7781254" y="4886199"/>
            <a:ext cx="1366106" cy="924399"/>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5CF26E5B-4D84-4538-B838-F08E2E61571D}"/>
              </a:ext>
            </a:extLst>
          </p:cNvPr>
          <p:cNvPicPr>
            <a:picLocks noChangeAspect="1"/>
          </p:cNvPicPr>
          <p:nvPr/>
        </p:nvPicPr>
        <p:blipFill>
          <a:blip r:embed="rId10"/>
          <a:stretch>
            <a:fillRect/>
          </a:stretch>
        </p:blipFill>
        <p:spPr>
          <a:xfrm>
            <a:off x="8867092" y="490516"/>
            <a:ext cx="1035641" cy="1400530"/>
          </a:xfrm>
          <a:prstGeom prst="rect">
            <a:avLst/>
          </a:prstGeom>
        </p:spPr>
      </p:pic>
      <p:pic>
        <p:nvPicPr>
          <p:cNvPr id="16" name="Picture 15" descr="Icon&#10;&#10;Description automatically generated">
            <a:extLst>
              <a:ext uri="{FF2B5EF4-FFF2-40B4-BE49-F238E27FC236}">
                <a16:creationId xmlns:a16="http://schemas.microsoft.com/office/drawing/2014/main" id="{E4EB637A-12BA-407C-95FF-99E359120FBF}"/>
              </a:ext>
            </a:extLst>
          </p:cNvPr>
          <p:cNvPicPr>
            <a:picLocks noChangeAspect="1"/>
          </p:cNvPicPr>
          <p:nvPr/>
        </p:nvPicPr>
        <p:blipFill>
          <a:blip r:embed="rId11"/>
          <a:stretch>
            <a:fillRect/>
          </a:stretch>
        </p:blipFill>
        <p:spPr>
          <a:xfrm>
            <a:off x="10218430" y="637747"/>
            <a:ext cx="808891" cy="808891"/>
          </a:xfrm>
          <a:prstGeom prst="rect">
            <a:avLst/>
          </a:prstGeom>
        </p:spPr>
      </p:pic>
    </p:spTree>
    <p:extLst>
      <p:ext uri="{BB962C8B-B14F-4D97-AF65-F5344CB8AC3E}">
        <p14:creationId xmlns:p14="http://schemas.microsoft.com/office/powerpoint/2010/main" val="278758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A5DDE-5DB5-2247-A32A-F76EA430E0A8}"/>
              </a:ext>
            </a:extLst>
          </p:cNvPr>
          <p:cNvSpPr txBox="1"/>
          <p:nvPr/>
        </p:nvSpPr>
        <p:spPr>
          <a:xfrm>
            <a:off x="11026588" y="1891553"/>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LK"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aphicFrame>
        <p:nvGraphicFramePr>
          <p:cNvPr id="10" name="Content Placeholder 2">
            <a:extLst>
              <a:ext uri="{FF2B5EF4-FFF2-40B4-BE49-F238E27FC236}">
                <a16:creationId xmlns:a16="http://schemas.microsoft.com/office/drawing/2014/main" id="{3A94877F-1C9F-4D2C-9A1B-5A745813B683}"/>
              </a:ext>
            </a:extLst>
          </p:cNvPr>
          <p:cNvGraphicFramePr>
            <a:graphicFrameLocks noGrp="1"/>
          </p:cNvGraphicFramePr>
          <p:nvPr>
            <p:ph idx="1"/>
          </p:nvPr>
        </p:nvGraphicFramePr>
        <p:xfrm>
          <a:off x="648315" y="2153031"/>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C71267BE-704D-5F7E-13FC-EC55E2B111BD}"/>
              </a:ext>
            </a:extLst>
          </p:cNvPr>
          <p:cNvSpPr txBox="1">
            <a:spLocks/>
          </p:cNvSpPr>
          <p:nvPr/>
        </p:nvSpPr>
        <p:spPr>
          <a:xfrm>
            <a:off x="648930" y="873695"/>
            <a:ext cx="8596668" cy="695325"/>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Facial recognition implementation workflow</a:t>
            </a:r>
          </a:p>
        </p:txBody>
      </p:sp>
      <p:sp>
        <p:nvSpPr>
          <p:cNvPr id="12" name="Rectangle 11">
            <a:extLst>
              <a:ext uri="{FF2B5EF4-FFF2-40B4-BE49-F238E27FC236}">
                <a16:creationId xmlns:a16="http://schemas.microsoft.com/office/drawing/2014/main" id="{C00A5878-0BAD-4214-2053-9CFB96BEA8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19642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5D-5443-3647-10DF-230C44F9EE68}"/>
              </a:ext>
            </a:extLst>
          </p:cNvPr>
          <p:cNvSpPr>
            <a:spLocks noGrp="1"/>
          </p:cNvSpPr>
          <p:nvPr>
            <p:ph type="title"/>
          </p:nvPr>
        </p:nvSpPr>
        <p:spPr>
          <a:xfrm>
            <a:off x="677334" y="255063"/>
            <a:ext cx="8596668" cy="660400"/>
          </a:xfrm>
        </p:spPr>
        <p:txBody>
          <a:bodyPr/>
          <a:lstStyle/>
          <a:p>
            <a:r>
              <a:rPr lang="en-US" dirty="0"/>
              <a:t>Output </a:t>
            </a:r>
          </a:p>
        </p:txBody>
      </p:sp>
      <p:sp>
        <p:nvSpPr>
          <p:cNvPr id="8" name="Rectangle 7">
            <a:extLst>
              <a:ext uri="{FF2B5EF4-FFF2-40B4-BE49-F238E27FC236}">
                <a16:creationId xmlns:a16="http://schemas.microsoft.com/office/drawing/2014/main" id="{FEE4E32C-5D2A-A834-CC11-9FBE0AB97BE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9" name="Title 1">
            <a:extLst>
              <a:ext uri="{FF2B5EF4-FFF2-40B4-BE49-F238E27FC236}">
                <a16:creationId xmlns:a16="http://schemas.microsoft.com/office/drawing/2014/main" id="{77641F18-EFE0-732B-1659-5F1202FA337D}"/>
              </a:ext>
            </a:extLst>
          </p:cNvPr>
          <p:cNvSpPr txBox="1">
            <a:spLocks/>
          </p:cNvSpPr>
          <p:nvPr/>
        </p:nvSpPr>
        <p:spPr>
          <a:xfrm>
            <a:off x="677334" y="939913"/>
            <a:ext cx="8596668" cy="660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Authentication using Face recognition</a:t>
            </a:r>
          </a:p>
        </p:txBody>
      </p:sp>
      <p:pic>
        <p:nvPicPr>
          <p:cNvPr id="4" name="Picture 3">
            <a:extLst>
              <a:ext uri="{FF2B5EF4-FFF2-40B4-BE49-F238E27FC236}">
                <a16:creationId xmlns:a16="http://schemas.microsoft.com/office/drawing/2014/main" id="{A66DA1D1-1652-4A06-8593-6DEEF8B91DCC}"/>
              </a:ext>
            </a:extLst>
          </p:cNvPr>
          <p:cNvPicPr>
            <a:picLocks noChangeAspect="1"/>
          </p:cNvPicPr>
          <p:nvPr/>
        </p:nvPicPr>
        <p:blipFill>
          <a:blip r:embed="rId2"/>
          <a:stretch>
            <a:fillRect/>
          </a:stretch>
        </p:blipFill>
        <p:spPr>
          <a:xfrm>
            <a:off x="1865553" y="1647403"/>
            <a:ext cx="2272917" cy="4798381"/>
          </a:xfrm>
          <a:prstGeom prst="rect">
            <a:avLst/>
          </a:prstGeom>
        </p:spPr>
      </p:pic>
      <p:pic>
        <p:nvPicPr>
          <p:cNvPr id="10" name="Picture 9">
            <a:extLst>
              <a:ext uri="{FF2B5EF4-FFF2-40B4-BE49-F238E27FC236}">
                <a16:creationId xmlns:a16="http://schemas.microsoft.com/office/drawing/2014/main" id="{A8A33020-A679-4C69-AED6-4C1F0098CE0D}"/>
              </a:ext>
            </a:extLst>
          </p:cNvPr>
          <p:cNvPicPr>
            <a:picLocks noChangeAspect="1"/>
          </p:cNvPicPr>
          <p:nvPr/>
        </p:nvPicPr>
        <p:blipFill>
          <a:blip r:embed="rId3"/>
          <a:stretch>
            <a:fillRect/>
          </a:stretch>
        </p:blipFill>
        <p:spPr>
          <a:xfrm>
            <a:off x="4904158" y="1647402"/>
            <a:ext cx="2272917" cy="4798381"/>
          </a:xfrm>
          <a:prstGeom prst="rect">
            <a:avLst/>
          </a:prstGeom>
        </p:spPr>
      </p:pic>
      <p:pic>
        <p:nvPicPr>
          <p:cNvPr id="12" name="Picture 11">
            <a:extLst>
              <a:ext uri="{FF2B5EF4-FFF2-40B4-BE49-F238E27FC236}">
                <a16:creationId xmlns:a16="http://schemas.microsoft.com/office/drawing/2014/main" id="{E88BF3AB-6619-4721-8179-AAC98B6048E2}"/>
              </a:ext>
            </a:extLst>
          </p:cNvPr>
          <p:cNvPicPr>
            <a:picLocks noChangeAspect="1"/>
          </p:cNvPicPr>
          <p:nvPr/>
        </p:nvPicPr>
        <p:blipFill>
          <a:blip r:embed="rId4"/>
          <a:stretch>
            <a:fillRect/>
          </a:stretch>
        </p:blipFill>
        <p:spPr>
          <a:xfrm>
            <a:off x="7715457" y="1670949"/>
            <a:ext cx="2272916" cy="4798380"/>
          </a:xfrm>
          <a:prstGeom prst="rect">
            <a:avLst/>
          </a:prstGeom>
        </p:spPr>
      </p:pic>
    </p:spTree>
    <p:extLst>
      <p:ext uri="{BB962C8B-B14F-4D97-AF65-F5344CB8AC3E}">
        <p14:creationId xmlns:p14="http://schemas.microsoft.com/office/powerpoint/2010/main" val="970788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5D-5443-3647-10DF-230C44F9EE68}"/>
              </a:ext>
            </a:extLst>
          </p:cNvPr>
          <p:cNvSpPr>
            <a:spLocks noGrp="1"/>
          </p:cNvSpPr>
          <p:nvPr>
            <p:ph type="title"/>
          </p:nvPr>
        </p:nvSpPr>
        <p:spPr>
          <a:xfrm>
            <a:off x="677334" y="255063"/>
            <a:ext cx="8596668" cy="660400"/>
          </a:xfrm>
        </p:spPr>
        <p:txBody>
          <a:bodyPr/>
          <a:lstStyle/>
          <a:p>
            <a:r>
              <a:rPr lang="en-US" dirty="0"/>
              <a:t>Output </a:t>
            </a:r>
          </a:p>
        </p:txBody>
      </p:sp>
      <p:sp>
        <p:nvSpPr>
          <p:cNvPr id="8" name="Rectangle 7">
            <a:extLst>
              <a:ext uri="{FF2B5EF4-FFF2-40B4-BE49-F238E27FC236}">
                <a16:creationId xmlns:a16="http://schemas.microsoft.com/office/drawing/2014/main" id="{FEE4E32C-5D2A-A834-CC11-9FBE0AB97BE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9" name="Title 1">
            <a:extLst>
              <a:ext uri="{FF2B5EF4-FFF2-40B4-BE49-F238E27FC236}">
                <a16:creationId xmlns:a16="http://schemas.microsoft.com/office/drawing/2014/main" id="{77641F18-EFE0-732B-1659-5F1202FA337D}"/>
              </a:ext>
            </a:extLst>
          </p:cNvPr>
          <p:cNvSpPr txBox="1">
            <a:spLocks/>
          </p:cNvSpPr>
          <p:nvPr/>
        </p:nvSpPr>
        <p:spPr>
          <a:xfrm>
            <a:off x="677334" y="939913"/>
            <a:ext cx="8596668" cy="660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Authentication using Face recognition</a:t>
            </a:r>
          </a:p>
        </p:txBody>
      </p:sp>
      <p:pic>
        <p:nvPicPr>
          <p:cNvPr id="4" name="Picture 3">
            <a:extLst>
              <a:ext uri="{FF2B5EF4-FFF2-40B4-BE49-F238E27FC236}">
                <a16:creationId xmlns:a16="http://schemas.microsoft.com/office/drawing/2014/main" id="{A66DA1D1-1652-4A06-8593-6DEEF8B91DCC}"/>
              </a:ext>
            </a:extLst>
          </p:cNvPr>
          <p:cNvPicPr>
            <a:picLocks noChangeAspect="1"/>
          </p:cNvPicPr>
          <p:nvPr/>
        </p:nvPicPr>
        <p:blipFill>
          <a:blip r:embed="rId2"/>
          <a:stretch>
            <a:fillRect/>
          </a:stretch>
        </p:blipFill>
        <p:spPr>
          <a:xfrm>
            <a:off x="1865553" y="1647403"/>
            <a:ext cx="2272917" cy="4798380"/>
          </a:xfrm>
          <a:prstGeom prst="rect">
            <a:avLst/>
          </a:prstGeom>
        </p:spPr>
      </p:pic>
      <p:pic>
        <p:nvPicPr>
          <p:cNvPr id="10" name="Picture 9">
            <a:extLst>
              <a:ext uri="{FF2B5EF4-FFF2-40B4-BE49-F238E27FC236}">
                <a16:creationId xmlns:a16="http://schemas.microsoft.com/office/drawing/2014/main" id="{A8A33020-A679-4C69-AED6-4C1F0098CE0D}"/>
              </a:ext>
            </a:extLst>
          </p:cNvPr>
          <p:cNvPicPr>
            <a:picLocks noChangeAspect="1"/>
          </p:cNvPicPr>
          <p:nvPr/>
        </p:nvPicPr>
        <p:blipFill>
          <a:blip r:embed="rId3"/>
          <a:srcRect/>
          <a:stretch/>
        </p:blipFill>
        <p:spPr>
          <a:xfrm>
            <a:off x="4905500" y="1647402"/>
            <a:ext cx="2270233" cy="4798380"/>
          </a:xfrm>
          <a:prstGeom prst="rect">
            <a:avLst/>
          </a:prstGeom>
        </p:spPr>
      </p:pic>
      <p:pic>
        <p:nvPicPr>
          <p:cNvPr id="12" name="Picture 11">
            <a:extLst>
              <a:ext uri="{FF2B5EF4-FFF2-40B4-BE49-F238E27FC236}">
                <a16:creationId xmlns:a16="http://schemas.microsoft.com/office/drawing/2014/main" id="{E88BF3AB-6619-4721-8179-AAC98B6048E2}"/>
              </a:ext>
            </a:extLst>
          </p:cNvPr>
          <p:cNvPicPr>
            <a:picLocks noChangeAspect="1"/>
          </p:cNvPicPr>
          <p:nvPr/>
        </p:nvPicPr>
        <p:blipFill>
          <a:blip r:embed="rId4"/>
          <a:stretch>
            <a:fillRect/>
          </a:stretch>
        </p:blipFill>
        <p:spPr>
          <a:xfrm>
            <a:off x="7715457" y="1670950"/>
            <a:ext cx="2272916" cy="4798378"/>
          </a:xfrm>
          <a:prstGeom prst="rect">
            <a:avLst/>
          </a:prstGeom>
        </p:spPr>
      </p:pic>
    </p:spTree>
    <p:extLst>
      <p:ext uri="{BB962C8B-B14F-4D97-AF65-F5344CB8AC3E}">
        <p14:creationId xmlns:p14="http://schemas.microsoft.com/office/powerpoint/2010/main" val="118284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4A1B-CDAB-E64B-AEAF-15CD0F164010}"/>
              </a:ext>
            </a:extLst>
          </p:cNvPr>
          <p:cNvSpPr>
            <a:spLocks noGrp="1"/>
          </p:cNvSpPr>
          <p:nvPr>
            <p:ph type="ctrTitle"/>
          </p:nvPr>
        </p:nvSpPr>
        <p:spPr>
          <a:xfrm>
            <a:off x="1154954" y="1447801"/>
            <a:ext cx="9980613" cy="3008790"/>
          </a:xfrm>
        </p:spPr>
        <p:txBody>
          <a:bodyPr>
            <a:normAutofit/>
          </a:bodyPr>
          <a:lstStyle/>
          <a:p>
            <a:pPr algn="l"/>
            <a:r>
              <a:rPr lang="en-GB" dirty="0">
                <a:solidFill>
                  <a:schemeClr val="accent1">
                    <a:lumMod val="50000"/>
                  </a:schemeClr>
                </a:solidFill>
              </a:rPr>
              <a:t>Sinhala </a:t>
            </a:r>
            <a:r>
              <a:rPr lang="en-US" dirty="0">
                <a:solidFill>
                  <a:schemeClr val="accent1">
                    <a:lumMod val="50000"/>
                  </a:schemeClr>
                </a:solidFill>
              </a:rPr>
              <a:t>Voice to text conversion and provide accurate English phrases</a:t>
            </a:r>
            <a:endParaRPr lang="en-GB" dirty="0">
              <a:solidFill>
                <a:schemeClr val="accent1">
                  <a:lumMod val="50000"/>
                </a:schemeClr>
              </a:solidFill>
            </a:endParaRPr>
          </a:p>
        </p:txBody>
      </p:sp>
      <p:sp>
        <p:nvSpPr>
          <p:cNvPr id="3" name="Subtitle 2">
            <a:extLst>
              <a:ext uri="{FF2B5EF4-FFF2-40B4-BE49-F238E27FC236}">
                <a16:creationId xmlns:a16="http://schemas.microsoft.com/office/drawing/2014/main" id="{2151A6D6-91A4-1E4A-8616-396D67FE7868}"/>
              </a:ext>
            </a:extLst>
          </p:cNvPr>
          <p:cNvSpPr>
            <a:spLocks noGrp="1"/>
          </p:cNvSpPr>
          <p:nvPr>
            <p:ph type="subTitle" idx="1"/>
          </p:nvPr>
        </p:nvSpPr>
        <p:spPr>
          <a:xfrm>
            <a:off x="1154955" y="4928306"/>
            <a:ext cx="8825658" cy="861420"/>
          </a:xfrm>
        </p:spPr>
        <p:txBody>
          <a:bodyPr>
            <a:normAutofit/>
          </a:bodyPr>
          <a:lstStyle/>
          <a:p>
            <a:pPr algn="l"/>
            <a:r>
              <a:rPr lang="en-GB" dirty="0">
                <a:solidFill>
                  <a:schemeClr val="tx1"/>
                </a:solidFill>
              </a:rPr>
              <a:t>Bandara V.D.</a:t>
            </a:r>
          </a:p>
          <a:p>
            <a:pPr algn="l"/>
            <a:r>
              <a:rPr lang="en-GB" dirty="0">
                <a:solidFill>
                  <a:schemeClr val="tx1"/>
                </a:solidFill>
              </a:rPr>
              <a:t>IT19808994</a:t>
            </a:r>
          </a:p>
          <a:p>
            <a:endParaRPr lang="en-LK" dirty="0">
              <a:solidFill>
                <a:schemeClr val="tx1"/>
              </a:solidFill>
            </a:endParaRPr>
          </a:p>
        </p:txBody>
      </p:sp>
      <p:sp>
        <p:nvSpPr>
          <p:cNvPr id="6" name="Rectangle 5">
            <a:extLst>
              <a:ext uri="{FF2B5EF4-FFF2-40B4-BE49-F238E27FC236}">
                <a16:creationId xmlns:a16="http://schemas.microsoft.com/office/drawing/2014/main" id="{AEBEDC24-999B-44C6-BAEF-E9EA8C4332F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94998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p:txBody>
          <a:bodyPr>
            <a:normAutofit/>
          </a:bodyPr>
          <a:lstStyle/>
          <a:p>
            <a:r>
              <a:rPr lang="en-US" dirty="0">
                <a:solidFill>
                  <a:schemeClr val="accent2">
                    <a:lumMod val="75000"/>
                  </a:schemeClr>
                </a:solidFill>
              </a:rPr>
              <a:t>Research Questions</a:t>
            </a:r>
            <a:endParaRPr lang="en-LK" dirty="0">
              <a:solidFill>
                <a:schemeClr val="accent2">
                  <a:lumMod val="75000"/>
                </a:schemeClr>
              </a:solidFill>
            </a:endParaRPr>
          </a:p>
        </p:txBody>
      </p:sp>
      <p:sp>
        <p:nvSpPr>
          <p:cNvPr id="3" name="Content Placeholder 2">
            <a:extLst>
              <a:ext uri="{FF2B5EF4-FFF2-40B4-BE49-F238E27FC236}">
                <a16:creationId xmlns:a16="http://schemas.microsoft.com/office/drawing/2014/main" id="{BF70361B-02AD-4AE9-B030-519394BE4194}"/>
              </a:ext>
            </a:extLst>
          </p:cNvPr>
          <p:cNvSpPr>
            <a:spLocks noGrp="1"/>
          </p:cNvSpPr>
          <p:nvPr>
            <p:ph idx="1"/>
          </p:nvPr>
        </p:nvSpPr>
        <p:spPr>
          <a:xfrm>
            <a:off x="1177000" y="1739744"/>
            <a:ext cx="6674111" cy="4195481"/>
          </a:xfrm>
        </p:spPr>
        <p:txBody>
          <a:bodyPr>
            <a:normAutofit/>
          </a:bodyPr>
          <a:lstStyle/>
          <a:p>
            <a:pPr>
              <a:lnSpc>
                <a:spcPct val="150000"/>
              </a:lnSpc>
              <a:buClr>
                <a:schemeClr val="accent2">
                  <a:lumMod val="75000"/>
                </a:schemeClr>
              </a:buClr>
              <a:buFont typeface="Wingdings" panose="05000000000000000000" pitchFamily="2" charset="2"/>
              <a:buChar char="Ø"/>
            </a:pPr>
            <a:r>
              <a:rPr lang="en-US" dirty="0">
                <a:ea typeface="+mn-lt"/>
                <a:cs typeface="+mn-lt"/>
              </a:rPr>
              <a:t>How to recognize users’ speech commands more accurately in the Sinhala language?</a:t>
            </a:r>
          </a:p>
          <a:p>
            <a:pPr>
              <a:lnSpc>
                <a:spcPct val="150000"/>
              </a:lnSpc>
              <a:buClr>
                <a:schemeClr val="accent2">
                  <a:lumMod val="75000"/>
                </a:schemeClr>
              </a:buClr>
              <a:buFont typeface="Wingdings" panose="05000000000000000000" pitchFamily="2" charset="2"/>
              <a:buChar char="Ø"/>
            </a:pPr>
            <a:r>
              <a:rPr lang="en-US" dirty="0">
                <a:ea typeface="+mn-lt"/>
                <a:cs typeface="+mn-lt"/>
              </a:rPr>
              <a:t>How to reduce the time delay of the speech-to-text conversion method?</a:t>
            </a:r>
          </a:p>
          <a:p>
            <a:pPr>
              <a:buClr>
                <a:schemeClr val="accent2">
                  <a:lumMod val="75000"/>
                </a:schemeClr>
              </a:buClr>
              <a:buFont typeface="Wingdings" panose="05000000000000000000" pitchFamily="2" charset="2"/>
              <a:buChar char="Ø"/>
            </a:pPr>
            <a:r>
              <a:rPr lang="en-US" dirty="0"/>
              <a:t>How to avoid human errors in the speech recognition process in </a:t>
            </a:r>
            <a:r>
              <a:rPr lang="en-US" dirty="0">
                <a:ea typeface="+mn-lt"/>
                <a:cs typeface="+mn-lt"/>
              </a:rPr>
              <a:t>the Sinhala language</a:t>
            </a:r>
            <a:r>
              <a:rPr lang="en-US" dirty="0"/>
              <a:t>?</a:t>
            </a:r>
          </a:p>
          <a:p>
            <a:pPr>
              <a:buClr>
                <a:schemeClr val="accent2">
                  <a:lumMod val="75000"/>
                </a:schemeClr>
              </a:buClr>
              <a:buFont typeface="Wingdings" panose="05000000000000000000" pitchFamily="2" charset="2"/>
              <a:buChar char="Ø"/>
            </a:pPr>
            <a:endParaRPr lang="en-US" dirty="0"/>
          </a:p>
          <a:p>
            <a:pPr>
              <a:buClr>
                <a:schemeClr val="accent2">
                  <a:lumMod val="75000"/>
                </a:schemeClr>
              </a:buClr>
              <a:buFont typeface="Wingdings" panose="05000000000000000000" pitchFamily="2" charset="2"/>
              <a:buChar char="Ø"/>
            </a:pPr>
            <a:r>
              <a:rPr lang="en-US" dirty="0"/>
              <a:t>What are the available voice-to-text conversion methods</a:t>
            </a:r>
          </a:p>
          <a:p>
            <a:endParaRPr lang="en-US" dirty="0"/>
          </a:p>
        </p:txBody>
      </p:sp>
      <p:pic>
        <p:nvPicPr>
          <p:cNvPr id="6" name="Picture 5">
            <a:extLst>
              <a:ext uri="{FF2B5EF4-FFF2-40B4-BE49-F238E27FC236}">
                <a16:creationId xmlns:a16="http://schemas.microsoft.com/office/drawing/2014/main" id="{A18A6C2A-79DF-45B9-B73E-C7D3C48A3AD2}"/>
              </a:ext>
            </a:extLst>
          </p:cNvPr>
          <p:cNvPicPr>
            <a:picLocks noChangeAspect="1"/>
          </p:cNvPicPr>
          <p:nvPr/>
        </p:nvPicPr>
        <p:blipFill>
          <a:blip r:embed="rId2"/>
          <a:stretch>
            <a:fillRect/>
          </a:stretch>
        </p:blipFill>
        <p:spPr>
          <a:xfrm>
            <a:off x="7601360" y="1182095"/>
            <a:ext cx="3944529" cy="4315675"/>
          </a:xfrm>
          <a:prstGeom prst="rect">
            <a:avLst/>
          </a:prstGeom>
        </p:spPr>
      </p:pic>
      <p:sp>
        <p:nvSpPr>
          <p:cNvPr id="7" name="Rectangle 6">
            <a:extLst>
              <a:ext uri="{FF2B5EF4-FFF2-40B4-BE49-F238E27FC236}">
                <a16:creationId xmlns:a16="http://schemas.microsoft.com/office/drawing/2014/main" id="{72DB3ADD-7BCD-436C-8486-74EB5D6570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03976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noFill/>
        </p:spPr>
        <p:txBody>
          <a:bodyPr/>
          <a:lstStyle/>
          <a:p>
            <a:r>
              <a:rPr lang="en-US" dirty="0">
                <a:solidFill>
                  <a:schemeClr val="accent2">
                    <a:lumMod val="75000"/>
                  </a:schemeClr>
                </a:solidFill>
              </a:rPr>
              <a:t>Specific and Sub Objectives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914400"/>
            <a:ext cx="8671030" cy="5181600"/>
          </a:xfrm>
        </p:spPr>
        <p:txBody>
          <a:bodyPr>
            <a:normAutofit fontScale="92500"/>
          </a:bodyPr>
          <a:lstStyle/>
          <a:p>
            <a:pPr marL="285750" indent="-285750">
              <a:lnSpc>
                <a:spcPct val="150000"/>
              </a:lnSpc>
              <a:buFont typeface="Wingdings"/>
              <a:buChar char="ü"/>
            </a:pPr>
            <a:endParaRPr lang="en-US" sz="2400" dirty="0">
              <a:ea typeface="+mn-lt"/>
              <a:cs typeface="+mn-lt"/>
            </a:endParaRPr>
          </a:p>
          <a:p>
            <a:pPr marL="0" indent="0">
              <a:lnSpc>
                <a:spcPct val="150000"/>
              </a:lnSpc>
              <a:buNone/>
            </a:pPr>
            <a:r>
              <a:rPr lang="en-US" sz="2200" b="1" dirty="0">
                <a:ea typeface="+mn-lt"/>
                <a:cs typeface="+mn-lt"/>
              </a:rPr>
              <a:t>Specific Objective</a:t>
            </a:r>
          </a:p>
          <a:p>
            <a:pPr algn="just">
              <a:lnSpc>
                <a:spcPct val="150000"/>
              </a:lnSpc>
              <a:buFont typeface="Wingdings" panose="05000000000000000000" pitchFamily="2" charset="2"/>
              <a:buChar char="Ø"/>
            </a:pPr>
            <a:r>
              <a:rPr lang="en-US" sz="2400" dirty="0">
                <a:ea typeface="MS Mincho" panose="02020609040205080304" pitchFamily="49" charset="-128"/>
                <a:cs typeface="Latha" panose="020B0604020202020204" pitchFamily="34" charset="0"/>
              </a:rPr>
              <a:t>Improve the capability of providing the most relevant responses to the users’ voice commands by developing accurate voice-to-text conversion and accurate English translation.</a:t>
            </a:r>
          </a:p>
          <a:p>
            <a:pPr marL="0" indent="0">
              <a:lnSpc>
                <a:spcPct val="150000"/>
              </a:lnSpc>
              <a:buNone/>
            </a:pPr>
            <a:r>
              <a:rPr lang="en-US" sz="2200" b="1" dirty="0">
                <a:ea typeface="+mn-lt"/>
                <a:cs typeface="+mn-lt"/>
              </a:rPr>
              <a:t>Sub Objectives</a:t>
            </a:r>
          </a:p>
          <a:p>
            <a:pPr>
              <a:lnSpc>
                <a:spcPct val="150000"/>
              </a:lnSpc>
              <a:buFont typeface="Wingdings" panose="05000000000000000000" pitchFamily="2" charset="2"/>
              <a:buChar char="Ø"/>
            </a:pPr>
            <a:r>
              <a:rPr lang="en-US" sz="2400" dirty="0">
                <a:ea typeface="+mn-lt"/>
                <a:cs typeface="+mn-lt"/>
              </a:rPr>
              <a:t>Speech Recognition (Speech-to-text conversion)</a:t>
            </a:r>
          </a:p>
          <a:p>
            <a:pPr>
              <a:lnSpc>
                <a:spcPct val="150000"/>
              </a:lnSpc>
              <a:buFont typeface="Wingdings" panose="05000000000000000000" pitchFamily="2" charset="2"/>
              <a:buChar char="Ø"/>
            </a:pPr>
            <a:r>
              <a:rPr lang="en-US" sz="2400" dirty="0">
                <a:ea typeface="+mn-lt"/>
                <a:cs typeface="+mn-lt"/>
              </a:rPr>
              <a:t>Providing English translation ( T5 Model)</a:t>
            </a: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811" y="3635673"/>
            <a:ext cx="2887968" cy="2658764"/>
          </a:xfrm>
          <a:prstGeom prst="rect">
            <a:avLst/>
          </a:prstGeom>
        </p:spPr>
      </p:pic>
    </p:spTree>
    <p:extLst>
      <p:ext uri="{BB962C8B-B14F-4D97-AF65-F5344CB8AC3E}">
        <p14:creationId xmlns:p14="http://schemas.microsoft.com/office/powerpoint/2010/main" val="51038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41563" y="203200"/>
            <a:ext cx="4360605" cy="769441"/>
          </a:xfrm>
          <a:prstGeom prst="rect">
            <a:avLst/>
          </a:prstGeom>
        </p:spPr>
        <p:txBody>
          <a:bodyPr wrap="square" lIns="0" tIns="0" rIns="0" bIns="0" rtlCol="0" anchor="t">
            <a:spAutoFit/>
          </a:bodyPr>
          <a:lstStyle/>
          <a:p>
            <a:pPr>
              <a:lnSpc>
                <a:spcPts val="6000"/>
              </a:lnSpc>
            </a:pPr>
            <a:r>
              <a:rPr lang="en-US" sz="5000" spc="-150" dirty="0">
                <a:solidFill>
                  <a:schemeClr val="accent2">
                    <a:lumMod val="75000"/>
                  </a:schemeClr>
                </a:solidFill>
                <a:latin typeface="Public Sans Bold"/>
              </a:rPr>
              <a:t>Meet The Team</a:t>
            </a:r>
          </a:p>
        </p:txBody>
      </p:sp>
      <p:sp>
        <p:nvSpPr>
          <p:cNvPr id="3" name="TextBox 3"/>
          <p:cNvSpPr txBox="1"/>
          <p:nvPr/>
        </p:nvSpPr>
        <p:spPr>
          <a:xfrm>
            <a:off x="201005" y="2975694"/>
            <a:ext cx="6584033" cy="576440"/>
          </a:xfrm>
          <a:prstGeom prst="rect">
            <a:avLst/>
          </a:prstGeom>
        </p:spPr>
        <p:txBody>
          <a:bodyPr lIns="0" tIns="0" rIns="0" bIns="0" rtlCol="0" anchor="t">
            <a:spAutoFit/>
          </a:bodyPr>
          <a:lstStyle/>
          <a:p>
            <a:pPr algn="ctr">
              <a:lnSpc>
                <a:spcPts val="2333"/>
              </a:lnSpc>
            </a:pPr>
            <a:r>
              <a:rPr lang="en-US" sz="1667" dirty="0">
                <a:solidFill>
                  <a:srgbClr val="000000"/>
                </a:solidFill>
                <a:latin typeface="Open Sans Bold"/>
              </a:rPr>
              <a:t>Ms. </a:t>
            </a:r>
            <a:r>
              <a:rPr lang="en-US" sz="1667" dirty="0" err="1">
                <a:solidFill>
                  <a:srgbClr val="000000"/>
                </a:solidFill>
                <a:latin typeface="Open Sans Bold"/>
              </a:rPr>
              <a:t>Dinuka</a:t>
            </a:r>
            <a:r>
              <a:rPr lang="en-US" sz="1667" dirty="0">
                <a:solidFill>
                  <a:srgbClr val="000000"/>
                </a:solidFill>
                <a:latin typeface="Open Sans Bold"/>
              </a:rPr>
              <a:t> </a:t>
            </a:r>
            <a:r>
              <a:rPr lang="en-US" sz="1667" dirty="0" err="1">
                <a:solidFill>
                  <a:srgbClr val="000000"/>
                </a:solidFill>
                <a:latin typeface="Open Sans Bold"/>
              </a:rPr>
              <a:t>Wijendra</a:t>
            </a:r>
            <a:endParaRPr lang="en-US" sz="1667" dirty="0">
              <a:solidFill>
                <a:srgbClr val="000000"/>
              </a:solidFill>
              <a:latin typeface="Open Sans Bold"/>
            </a:endParaRPr>
          </a:p>
          <a:p>
            <a:pPr algn="ctr">
              <a:lnSpc>
                <a:spcPts val="2333"/>
              </a:lnSpc>
            </a:pPr>
            <a:r>
              <a:rPr lang="en-US" sz="1867" dirty="0">
                <a:solidFill>
                  <a:srgbClr val="000000"/>
                </a:solidFill>
                <a:latin typeface="Open Sans Light Bold"/>
              </a:rPr>
              <a:t>Supervisor</a:t>
            </a:r>
            <a:endParaRPr lang="en-US" sz="1667" dirty="0">
              <a:solidFill>
                <a:srgbClr val="000000"/>
              </a:solidFill>
              <a:latin typeface="Open Sans Bold"/>
            </a:endParaRPr>
          </a:p>
        </p:txBody>
      </p:sp>
      <p:sp>
        <p:nvSpPr>
          <p:cNvPr id="4" name="TextBox 4"/>
          <p:cNvSpPr txBox="1"/>
          <p:nvPr/>
        </p:nvSpPr>
        <p:spPr>
          <a:xfrm>
            <a:off x="2387933" y="3452775"/>
            <a:ext cx="3696256" cy="784254"/>
          </a:xfrm>
          <a:prstGeom prst="rect">
            <a:avLst/>
          </a:prstGeom>
        </p:spPr>
        <p:txBody>
          <a:bodyPr lIns="0" tIns="0" rIns="0" bIns="0" rtlCol="0" anchor="t">
            <a:spAutoFit/>
          </a:bodyPr>
          <a:lstStyle/>
          <a:p>
            <a:pPr algn="ctr">
              <a:lnSpc>
                <a:spcPts val="3173"/>
              </a:lnSpc>
            </a:pPr>
            <a:endParaRPr lang="en-US" sz="2266" dirty="0">
              <a:solidFill>
                <a:srgbClr val="000000"/>
              </a:solidFill>
              <a:latin typeface="Open Sans Light Bold"/>
            </a:endParaRPr>
          </a:p>
          <a:p>
            <a:pPr algn="ctr">
              <a:lnSpc>
                <a:spcPts val="3173"/>
              </a:lnSpc>
            </a:pPr>
            <a:endParaRPr lang="en-US" sz="2266" dirty="0">
              <a:solidFill>
                <a:srgbClr val="000000"/>
              </a:solidFill>
              <a:latin typeface="Open Sans Light Bold"/>
            </a:endParaRPr>
          </a:p>
        </p:txBody>
      </p:sp>
      <p:sp>
        <p:nvSpPr>
          <p:cNvPr id="5" name="TextBox 5"/>
          <p:cNvSpPr txBox="1"/>
          <p:nvPr/>
        </p:nvSpPr>
        <p:spPr>
          <a:xfrm>
            <a:off x="7207695" y="3417911"/>
            <a:ext cx="1988423" cy="784254"/>
          </a:xfrm>
          <a:prstGeom prst="rect">
            <a:avLst/>
          </a:prstGeom>
        </p:spPr>
        <p:txBody>
          <a:bodyPr lIns="0" tIns="0" rIns="0" bIns="0" rtlCol="0" anchor="t">
            <a:spAutoFit/>
          </a:bodyPr>
          <a:lstStyle/>
          <a:p>
            <a:pPr algn="ctr">
              <a:lnSpc>
                <a:spcPts val="3173"/>
              </a:lnSpc>
            </a:pPr>
            <a:endParaRPr lang="en-US" sz="2266" dirty="0">
              <a:solidFill>
                <a:srgbClr val="000000"/>
              </a:solidFill>
              <a:latin typeface="Open Sans Light Bold"/>
            </a:endParaRPr>
          </a:p>
          <a:p>
            <a:pPr algn="ctr">
              <a:lnSpc>
                <a:spcPts val="3173"/>
              </a:lnSpc>
            </a:pPr>
            <a:endParaRPr lang="en-US" sz="2266" dirty="0">
              <a:solidFill>
                <a:srgbClr val="000000"/>
              </a:solidFill>
              <a:latin typeface="Open Sans Light Bold"/>
            </a:endParaRPr>
          </a:p>
        </p:txBody>
      </p:sp>
      <p:sp>
        <p:nvSpPr>
          <p:cNvPr id="6" name="TextBox 6"/>
          <p:cNvSpPr txBox="1"/>
          <p:nvPr/>
        </p:nvSpPr>
        <p:spPr>
          <a:xfrm>
            <a:off x="6798521" y="2975694"/>
            <a:ext cx="3337370" cy="576440"/>
          </a:xfrm>
          <a:prstGeom prst="rect">
            <a:avLst/>
          </a:prstGeom>
        </p:spPr>
        <p:txBody>
          <a:bodyPr wrap="square" lIns="0" tIns="0" rIns="0" bIns="0" rtlCol="0" anchor="t">
            <a:spAutoFit/>
          </a:bodyPr>
          <a:lstStyle/>
          <a:p>
            <a:pPr algn="ctr">
              <a:lnSpc>
                <a:spcPts val="2333"/>
              </a:lnSpc>
            </a:pPr>
            <a:r>
              <a:rPr lang="en-US" sz="1666" dirty="0">
                <a:solidFill>
                  <a:srgbClr val="000000"/>
                </a:solidFill>
                <a:latin typeface="Open Sans Bold"/>
              </a:rPr>
              <a:t>Ms. Jenny </a:t>
            </a:r>
            <a:r>
              <a:rPr lang="en-US" sz="1666" dirty="0" err="1">
                <a:solidFill>
                  <a:srgbClr val="000000"/>
                </a:solidFill>
                <a:latin typeface="Open Sans Bold"/>
              </a:rPr>
              <a:t>Krishara</a:t>
            </a:r>
            <a:r>
              <a:rPr lang="en-US" sz="1666" dirty="0">
                <a:solidFill>
                  <a:srgbClr val="000000"/>
                </a:solidFill>
                <a:latin typeface="Open Sans Bold"/>
              </a:rPr>
              <a:t> </a:t>
            </a:r>
          </a:p>
          <a:p>
            <a:pPr algn="ctr">
              <a:lnSpc>
                <a:spcPts val="2333"/>
              </a:lnSpc>
            </a:pPr>
            <a:r>
              <a:rPr lang="en-US" sz="1867" dirty="0">
                <a:solidFill>
                  <a:srgbClr val="000000"/>
                </a:solidFill>
                <a:latin typeface="Open Sans Light Bold"/>
              </a:rPr>
              <a:t>Co-Supervisor</a:t>
            </a:r>
            <a:endParaRPr lang="en-US" sz="1666" dirty="0">
              <a:solidFill>
                <a:srgbClr val="000000"/>
              </a:solidFill>
              <a:latin typeface="Open Sans Bold"/>
            </a:endParaRPr>
          </a:p>
        </p:txBody>
      </p:sp>
      <p:sp>
        <p:nvSpPr>
          <p:cNvPr id="11" name="TextBox 11"/>
          <p:cNvSpPr txBox="1"/>
          <p:nvPr/>
        </p:nvSpPr>
        <p:spPr>
          <a:xfrm>
            <a:off x="9474117" y="5581721"/>
            <a:ext cx="2204799" cy="866263"/>
          </a:xfrm>
          <a:prstGeom prst="rect">
            <a:avLst/>
          </a:prstGeom>
        </p:spPr>
        <p:txBody>
          <a:bodyPr lIns="0" tIns="0" rIns="0" bIns="0" rtlCol="0" anchor="t">
            <a:spAutoFit/>
          </a:bodyPr>
          <a:lstStyle/>
          <a:p>
            <a:pPr algn="ctr">
              <a:lnSpc>
                <a:spcPts val="2333"/>
              </a:lnSpc>
            </a:pPr>
            <a:r>
              <a:rPr lang="en-US" sz="1666" dirty="0">
                <a:solidFill>
                  <a:srgbClr val="000000"/>
                </a:solidFill>
                <a:latin typeface="Open Sans Bold"/>
              </a:rPr>
              <a:t>Nirash J.M.I.</a:t>
            </a:r>
          </a:p>
          <a:p>
            <a:pPr algn="ctr">
              <a:lnSpc>
                <a:spcPts val="2333"/>
              </a:lnSpc>
            </a:pPr>
            <a:r>
              <a:rPr lang="en-US" sz="1867" dirty="0">
                <a:solidFill>
                  <a:srgbClr val="000000"/>
                </a:solidFill>
                <a:latin typeface="Open Sans Light Bold"/>
              </a:rPr>
              <a:t>Member 03</a:t>
            </a:r>
          </a:p>
          <a:p>
            <a:pPr algn="ctr">
              <a:lnSpc>
                <a:spcPts val="2333"/>
              </a:lnSpc>
            </a:pPr>
            <a:endParaRPr lang="en-US" sz="1666" dirty="0">
              <a:solidFill>
                <a:srgbClr val="000000"/>
              </a:solidFill>
              <a:latin typeface="Open Sans Bold"/>
            </a:endParaRPr>
          </a:p>
        </p:txBody>
      </p:sp>
      <p:sp>
        <p:nvSpPr>
          <p:cNvPr id="12" name="TextBox 12"/>
          <p:cNvSpPr txBox="1"/>
          <p:nvPr/>
        </p:nvSpPr>
        <p:spPr>
          <a:xfrm>
            <a:off x="3402114" y="5586791"/>
            <a:ext cx="2276793" cy="866263"/>
          </a:xfrm>
          <a:prstGeom prst="rect">
            <a:avLst/>
          </a:prstGeom>
        </p:spPr>
        <p:txBody>
          <a:bodyPr lIns="0" tIns="0" rIns="0" bIns="0" rtlCol="0" anchor="t">
            <a:spAutoFit/>
          </a:bodyPr>
          <a:lstStyle/>
          <a:p>
            <a:pPr algn="ctr">
              <a:lnSpc>
                <a:spcPts val="2333"/>
              </a:lnSpc>
            </a:pPr>
            <a:r>
              <a:rPr lang="en-US" sz="1666" dirty="0">
                <a:solidFill>
                  <a:srgbClr val="000000"/>
                </a:solidFill>
                <a:latin typeface="Open Sans Bold"/>
              </a:rPr>
              <a:t>Bandara V.D.</a:t>
            </a:r>
          </a:p>
          <a:p>
            <a:pPr algn="ctr">
              <a:lnSpc>
                <a:spcPts val="2333"/>
              </a:lnSpc>
            </a:pPr>
            <a:r>
              <a:rPr lang="en-US" sz="1867" dirty="0">
                <a:solidFill>
                  <a:srgbClr val="000000"/>
                </a:solidFill>
                <a:latin typeface="Open Sans Light Bold"/>
              </a:rPr>
              <a:t>Member 01</a:t>
            </a:r>
          </a:p>
          <a:p>
            <a:pPr algn="ctr">
              <a:lnSpc>
                <a:spcPts val="2333"/>
              </a:lnSpc>
            </a:pPr>
            <a:r>
              <a:rPr lang="en-US" sz="1666" dirty="0">
                <a:solidFill>
                  <a:srgbClr val="000000"/>
                </a:solidFill>
                <a:latin typeface="Open Sans Bold"/>
              </a:rPr>
              <a:t> </a:t>
            </a:r>
          </a:p>
        </p:txBody>
      </p:sp>
      <p:sp>
        <p:nvSpPr>
          <p:cNvPr id="13" name="TextBox 13"/>
          <p:cNvSpPr txBox="1"/>
          <p:nvPr/>
        </p:nvSpPr>
        <p:spPr>
          <a:xfrm>
            <a:off x="393645" y="5538047"/>
            <a:ext cx="2438717" cy="1161215"/>
          </a:xfrm>
          <a:prstGeom prst="rect">
            <a:avLst/>
          </a:prstGeom>
        </p:spPr>
        <p:txBody>
          <a:bodyPr lIns="0" tIns="0" rIns="0" bIns="0" rtlCol="0" anchor="t">
            <a:spAutoFit/>
          </a:bodyPr>
          <a:lstStyle/>
          <a:p>
            <a:pPr algn="ctr">
              <a:lnSpc>
                <a:spcPts val="2333"/>
              </a:lnSpc>
            </a:pPr>
            <a:r>
              <a:rPr lang="en-US" sz="1666" dirty="0">
                <a:solidFill>
                  <a:srgbClr val="000000"/>
                </a:solidFill>
                <a:latin typeface="Open Sans Bold"/>
              </a:rPr>
              <a:t>Senarathne K.H.I.R. </a:t>
            </a:r>
          </a:p>
          <a:p>
            <a:pPr algn="ctr">
              <a:lnSpc>
                <a:spcPts val="2333"/>
              </a:lnSpc>
            </a:pPr>
            <a:r>
              <a:rPr lang="en-US" sz="1867" dirty="0">
                <a:solidFill>
                  <a:srgbClr val="000000"/>
                </a:solidFill>
                <a:latin typeface="Open Sans Light Bold"/>
              </a:rPr>
              <a:t>Group Leader</a:t>
            </a:r>
          </a:p>
          <a:p>
            <a:pPr algn="ctr">
              <a:lnSpc>
                <a:spcPts val="2333"/>
              </a:lnSpc>
            </a:pPr>
            <a:r>
              <a:rPr lang="en-US" sz="1867" dirty="0">
                <a:solidFill>
                  <a:srgbClr val="000000"/>
                </a:solidFill>
                <a:latin typeface="Open Sans Light Bold"/>
              </a:rPr>
              <a:t>Member 04</a:t>
            </a:r>
          </a:p>
          <a:p>
            <a:pPr algn="ctr">
              <a:lnSpc>
                <a:spcPts val="2333"/>
              </a:lnSpc>
            </a:pPr>
            <a:endParaRPr lang="en-US" sz="1666" dirty="0">
              <a:solidFill>
                <a:srgbClr val="000000"/>
              </a:solidFill>
              <a:latin typeface="Open Sans Bold"/>
            </a:endParaRPr>
          </a:p>
        </p:txBody>
      </p:sp>
      <p:sp>
        <p:nvSpPr>
          <p:cNvPr id="14" name="TextBox 14"/>
          <p:cNvSpPr txBox="1"/>
          <p:nvPr/>
        </p:nvSpPr>
        <p:spPr>
          <a:xfrm>
            <a:off x="6411203" y="5599592"/>
            <a:ext cx="2393154" cy="866263"/>
          </a:xfrm>
          <a:prstGeom prst="rect">
            <a:avLst/>
          </a:prstGeom>
        </p:spPr>
        <p:txBody>
          <a:bodyPr wrap="square" lIns="0" tIns="0" rIns="0" bIns="0" rtlCol="0" anchor="t">
            <a:spAutoFit/>
          </a:bodyPr>
          <a:lstStyle/>
          <a:p>
            <a:pPr algn="ctr">
              <a:lnSpc>
                <a:spcPts val="2333"/>
              </a:lnSpc>
            </a:pPr>
            <a:r>
              <a:rPr lang="en-US" sz="1666" dirty="0">
                <a:solidFill>
                  <a:srgbClr val="000000"/>
                </a:solidFill>
                <a:latin typeface="Open Sans Bold"/>
              </a:rPr>
              <a:t>Herath H.M.C.P.</a:t>
            </a:r>
          </a:p>
          <a:p>
            <a:pPr algn="ctr">
              <a:lnSpc>
                <a:spcPts val="2333"/>
              </a:lnSpc>
            </a:pPr>
            <a:r>
              <a:rPr lang="en-US" sz="1867" dirty="0">
                <a:solidFill>
                  <a:srgbClr val="000000"/>
                </a:solidFill>
                <a:latin typeface="Open Sans Light Bold"/>
              </a:rPr>
              <a:t>Member 02</a:t>
            </a:r>
          </a:p>
          <a:p>
            <a:pPr algn="ctr">
              <a:lnSpc>
                <a:spcPts val="2333"/>
              </a:lnSpc>
            </a:pPr>
            <a:endParaRPr lang="en-US" sz="1666" dirty="0">
              <a:solidFill>
                <a:srgbClr val="000000"/>
              </a:solidFill>
              <a:latin typeface="Open Sans Bold"/>
            </a:endParaRPr>
          </a:p>
        </p:txBody>
      </p:sp>
      <p:pic>
        <p:nvPicPr>
          <p:cNvPr id="17" name="Picture 16">
            <a:extLst>
              <a:ext uri="{FF2B5EF4-FFF2-40B4-BE49-F238E27FC236}">
                <a16:creationId xmlns:a16="http://schemas.microsoft.com/office/drawing/2014/main" id="{551C8D71-6D01-4524-9BC0-1C9F164130DC}"/>
              </a:ext>
            </a:extLst>
          </p:cNvPr>
          <p:cNvPicPr>
            <a:picLocks noChangeAspect="1"/>
          </p:cNvPicPr>
          <p:nvPr/>
        </p:nvPicPr>
        <p:blipFill>
          <a:blip r:embed="rId2"/>
          <a:srcRect l="16627" r="16627"/>
          <a:stretch/>
        </p:blipFill>
        <p:spPr>
          <a:xfrm>
            <a:off x="6672217" y="3874572"/>
            <a:ext cx="1558413" cy="15565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CB895385-1678-F6DD-E422-2B944E3B3066}"/>
              </a:ext>
            </a:extLst>
          </p:cNvPr>
          <p:cNvPicPr>
            <a:picLocks noChangeAspect="1"/>
          </p:cNvPicPr>
          <p:nvPr/>
        </p:nvPicPr>
        <p:blipFill>
          <a:blip r:embed="rId3"/>
          <a:srcRect t="59" b="59"/>
          <a:stretch/>
        </p:blipFill>
        <p:spPr>
          <a:xfrm>
            <a:off x="829520" y="3844902"/>
            <a:ext cx="1558413" cy="15565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1390D440-1DAC-50F0-5A4C-93ED7CB3B8EE}"/>
              </a:ext>
            </a:extLst>
          </p:cNvPr>
          <p:cNvPicPr>
            <a:picLocks noChangeAspect="1"/>
          </p:cNvPicPr>
          <p:nvPr/>
        </p:nvPicPr>
        <p:blipFill>
          <a:blip r:embed="rId4"/>
          <a:stretch>
            <a:fillRect/>
          </a:stretch>
        </p:blipFill>
        <p:spPr>
          <a:xfrm>
            <a:off x="3757738" y="3854232"/>
            <a:ext cx="1558413" cy="15565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F1BD9B15-9E43-8EB6-F9EF-85FA1F00EB48}"/>
              </a:ext>
            </a:extLst>
          </p:cNvPr>
          <p:cNvPicPr>
            <a:picLocks noChangeAspect="1"/>
          </p:cNvPicPr>
          <p:nvPr/>
        </p:nvPicPr>
        <p:blipFill>
          <a:blip r:embed="rId5"/>
          <a:srcRect t="12544" b="12544"/>
          <a:stretch/>
        </p:blipFill>
        <p:spPr>
          <a:xfrm>
            <a:off x="9727741" y="3858769"/>
            <a:ext cx="1558413" cy="15565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645C7929-021B-C013-1EBC-E93CED485828}"/>
              </a:ext>
            </a:extLst>
          </p:cNvPr>
          <p:cNvPicPr>
            <a:picLocks noChangeAspect="1"/>
          </p:cNvPicPr>
          <p:nvPr/>
        </p:nvPicPr>
        <p:blipFill>
          <a:blip r:embed="rId6"/>
          <a:srcRect t="16702" b="16702"/>
          <a:stretch/>
        </p:blipFill>
        <p:spPr>
          <a:xfrm>
            <a:off x="2713814" y="1301490"/>
            <a:ext cx="1558413" cy="15565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3F93EE2F-82FF-9CEA-4208-0F898A7D218C}"/>
              </a:ext>
            </a:extLst>
          </p:cNvPr>
          <p:cNvPicPr>
            <a:picLocks noChangeAspect="1"/>
          </p:cNvPicPr>
          <p:nvPr/>
        </p:nvPicPr>
        <p:blipFill>
          <a:blip r:embed="rId7"/>
          <a:srcRect t="16738" b="16738"/>
          <a:stretch/>
        </p:blipFill>
        <p:spPr>
          <a:xfrm>
            <a:off x="7607780" y="1301490"/>
            <a:ext cx="1558413" cy="15565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xfrm>
            <a:off x="646111" y="321547"/>
            <a:ext cx="10115674" cy="746901"/>
          </a:xfrm>
          <a:noFill/>
        </p:spPr>
        <p:txBody>
          <a:bodyPr>
            <a:normAutofit/>
          </a:bodyPr>
          <a:lstStyle/>
          <a:p>
            <a:r>
              <a:rPr lang="en-US" dirty="0">
                <a:solidFill>
                  <a:schemeClr val="accent2">
                    <a:lumMod val="75000"/>
                  </a:schemeClr>
                </a:solidFill>
              </a:rPr>
              <a:t>Requirements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6" name="Content Placeholder 5">
            <a:extLst>
              <a:ext uri="{FF2B5EF4-FFF2-40B4-BE49-F238E27FC236}">
                <a16:creationId xmlns:a16="http://schemas.microsoft.com/office/drawing/2014/main" id="{3A558A46-E6A6-449E-B46B-C4E790FB00DE}"/>
              </a:ext>
            </a:extLst>
          </p:cNvPr>
          <p:cNvSpPr txBox="1">
            <a:spLocks/>
          </p:cNvSpPr>
          <p:nvPr/>
        </p:nvSpPr>
        <p:spPr>
          <a:xfrm>
            <a:off x="304800" y="1401792"/>
            <a:ext cx="11684000" cy="492280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highlight>
                <a:srgbClr val="FFFF00"/>
              </a:highlight>
              <a:ea typeface="Cambria"/>
            </a:endParaRPr>
          </a:p>
        </p:txBody>
      </p:sp>
      <p:sp>
        <p:nvSpPr>
          <p:cNvPr id="9" name="Google Shape;257;gc435604d4f_9_23">
            <a:extLst>
              <a:ext uri="{FF2B5EF4-FFF2-40B4-BE49-F238E27FC236}">
                <a16:creationId xmlns:a16="http://schemas.microsoft.com/office/drawing/2014/main" id="{20F63336-81B6-4FAA-858E-9EE349668E74}"/>
              </a:ext>
            </a:extLst>
          </p:cNvPr>
          <p:cNvSpPr/>
          <p:nvPr/>
        </p:nvSpPr>
        <p:spPr>
          <a:xfrm>
            <a:off x="4353850" y="1447800"/>
            <a:ext cx="3293700" cy="4876800"/>
          </a:xfrm>
          <a:prstGeom prst="roundRect">
            <a:avLst>
              <a:gd name="adj" fmla="val 16667"/>
            </a:avLst>
          </a:prstGeom>
          <a:solidFill>
            <a:schemeClr val="bg2">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31800" lvl="0" indent="-342900" algn="l" rtl="0">
              <a:lnSpc>
                <a:spcPct val="150000"/>
              </a:lnSpc>
              <a:spcBef>
                <a:spcPts val="0"/>
              </a:spcBef>
              <a:spcAft>
                <a:spcPts val="0"/>
              </a:spcAft>
              <a:buClr>
                <a:schemeClr val="lt1"/>
              </a:buClr>
              <a:buSzPts val="2200"/>
              <a:buFont typeface="Wingdings" panose="05000000000000000000" pitchFamily="2" charset="2"/>
              <a:buChar char="ü"/>
            </a:pPr>
            <a:endParaRPr lang="en-US" dirty="0">
              <a:solidFill>
                <a:schemeClr val="lt1"/>
              </a:solidFill>
              <a:latin typeface="Times New Roman"/>
              <a:ea typeface="Times New Roman"/>
              <a:cs typeface="Times New Roman"/>
              <a:sym typeface="Times New Roman"/>
            </a:endParaRP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Accuracy of the Sinhala voice recognition.</a:t>
            </a:r>
            <a:endParaRPr lang="en-US" dirty="0">
              <a:solidFill>
                <a:schemeClr val="bg1"/>
              </a:solidFill>
              <a:ea typeface="Cambria"/>
              <a:cs typeface="Cambria"/>
            </a:endParaRP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Times New Roman"/>
                <a:cs typeface="Times New Roman"/>
                <a:sym typeface="Times New Roman"/>
              </a:rPr>
              <a:t>Efficiency of </a:t>
            </a:r>
            <a:r>
              <a:rPr lang="en-US" dirty="0">
                <a:solidFill>
                  <a:schemeClr val="bg1"/>
                </a:solidFill>
                <a:ea typeface="Cambria"/>
                <a:cs typeface="Cambria"/>
                <a:sym typeface="Cambria"/>
              </a:rPr>
              <a:t>Sinhala speech recognition.</a:t>
            </a:r>
            <a:endParaRPr lang="en-US" dirty="0">
              <a:solidFill>
                <a:schemeClr val="bg1"/>
              </a:solidFill>
              <a:ea typeface="Cambria"/>
              <a:cs typeface="Cambria"/>
            </a:endParaRP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Accuracy of the created English phrase.</a:t>
            </a:r>
            <a:endParaRPr lang="en-US" dirty="0">
              <a:solidFill>
                <a:schemeClr val="bg1"/>
              </a:solidFill>
              <a:ea typeface="Cambria"/>
              <a:cs typeface="Cambria"/>
            </a:endParaRPr>
          </a:p>
        </p:txBody>
      </p:sp>
      <p:sp>
        <p:nvSpPr>
          <p:cNvPr id="14" name="Google Shape;259;gc435604d4f_9_23">
            <a:extLst>
              <a:ext uri="{FF2B5EF4-FFF2-40B4-BE49-F238E27FC236}">
                <a16:creationId xmlns:a16="http://schemas.microsoft.com/office/drawing/2014/main" id="{5B4C3854-9904-4E6F-9DC4-7AE16A10030F}"/>
              </a:ext>
            </a:extLst>
          </p:cNvPr>
          <p:cNvSpPr/>
          <p:nvPr/>
        </p:nvSpPr>
        <p:spPr>
          <a:xfrm>
            <a:off x="5016892" y="1200500"/>
            <a:ext cx="1856180" cy="640800"/>
          </a:xfrm>
          <a:prstGeom prst="round2DiagRect">
            <a:avLst>
              <a:gd name="adj1" fmla="val 16667"/>
              <a:gd name="adj2" fmla="val 0"/>
            </a:avLst>
          </a:prstGeom>
          <a:solidFill>
            <a:schemeClr val="tx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chemeClr val="bg1"/>
                </a:solidFill>
                <a:latin typeface="+mj-lt"/>
              </a:rPr>
              <a:t>      Non- Functional</a:t>
            </a:r>
            <a:endParaRPr sz="2200" b="1" dirty="0">
              <a:solidFill>
                <a:schemeClr val="bg1"/>
              </a:solidFill>
              <a:latin typeface="+mj-lt"/>
            </a:endParaRPr>
          </a:p>
        </p:txBody>
      </p:sp>
      <p:sp>
        <p:nvSpPr>
          <p:cNvPr id="16" name="Google Shape;257;gc435604d4f_9_23">
            <a:extLst>
              <a:ext uri="{FF2B5EF4-FFF2-40B4-BE49-F238E27FC236}">
                <a16:creationId xmlns:a16="http://schemas.microsoft.com/office/drawing/2014/main" id="{25E4BE37-E55E-4E5C-953E-A3BA7DE14144}"/>
              </a:ext>
            </a:extLst>
          </p:cNvPr>
          <p:cNvSpPr/>
          <p:nvPr/>
        </p:nvSpPr>
        <p:spPr>
          <a:xfrm>
            <a:off x="7869500" y="1413450"/>
            <a:ext cx="3293700" cy="4655700"/>
          </a:xfrm>
          <a:prstGeom prst="roundRect">
            <a:avLst>
              <a:gd name="adj" fmla="val 16667"/>
            </a:avLst>
          </a:prstGeom>
          <a:solidFill>
            <a:schemeClr val="bg2">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88900" lvl="0">
              <a:lnSpc>
                <a:spcPct val="150000"/>
              </a:lnSpc>
              <a:buClr>
                <a:schemeClr val="tx1"/>
              </a:buClr>
              <a:buSzPts val="2200"/>
            </a:pPr>
            <a:endParaRPr lang="en-US" dirty="0">
              <a:ea typeface="Cambria"/>
              <a:cs typeface="Cambria"/>
              <a:sym typeface="Cambria"/>
            </a:endParaRP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To give voice commands.</a:t>
            </a: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To ask questions.</a:t>
            </a: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To get answers.</a:t>
            </a: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To see the user’s commands as a Sinhala text</a:t>
            </a:r>
          </a:p>
          <a:p>
            <a:pPr marL="457200" lvl="0" indent="-368300">
              <a:lnSpc>
                <a:spcPct val="150000"/>
              </a:lnSpc>
              <a:buClr>
                <a:schemeClr val="tx1"/>
              </a:buClr>
              <a:buSzPts val="2200"/>
              <a:buFont typeface="Wingdings" panose="05000000000000000000" pitchFamily="2" charset="2"/>
              <a:buChar char="§"/>
            </a:pPr>
            <a:r>
              <a:rPr lang="en-US" dirty="0">
                <a:solidFill>
                  <a:schemeClr val="bg1"/>
                </a:solidFill>
                <a:ea typeface="Cambria"/>
                <a:cs typeface="Cambria"/>
                <a:sym typeface="Cambria"/>
              </a:rPr>
              <a:t>To manage daily tasks.</a:t>
            </a:r>
            <a:endParaRPr lang="en-US" dirty="0">
              <a:solidFill>
                <a:schemeClr val="bg1"/>
              </a:solidFill>
              <a:ea typeface="Cambria"/>
              <a:cs typeface="Cambria"/>
            </a:endParaRPr>
          </a:p>
        </p:txBody>
      </p:sp>
      <p:sp>
        <p:nvSpPr>
          <p:cNvPr id="17" name="Google Shape;257;gc435604d4f_9_23">
            <a:extLst>
              <a:ext uri="{FF2B5EF4-FFF2-40B4-BE49-F238E27FC236}">
                <a16:creationId xmlns:a16="http://schemas.microsoft.com/office/drawing/2014/main" id="{8489A3FD-9E01-41EF-86A7-D0C57860D6D9}"/>
              </a:ext>
            </a:extLst>
          </p:cNvPr>
          <p:cNvSpPr/>
          <p:nvPr/>
        </p:nvSpPr>
        <p:spPr>
          <a:xfrm>
            <a:off x="838200" y="1413450"/>
            <a:ext cx="3293700" cy="4985702"/>
          </a:xfrm>
          <a:prstGeom prst="roundRect">
            <a:avLst>
              <a:gd name="adj" fmla="val 16667"/>
            </a:avLst>
          </a:prstGeom>
          <a:solidFill>
            <a:schemeClr val="bg2">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88900" lvl="0" algn="l" rtl="0">
              <a:lnSpc>
                <a:spcPct val="150000"/>
              </a:lnSpc>
              <a:spcBef>
                <a:spcPts val="0"/>
              </a:spcBef>
              <a:spcAft>
                <a:spcPts val="0"/>
              </a:spcAft>
              <a:buClr>
                <a:schemeClr val="lt1"/>
              </a:buClr>
              <a:buSzPts val="2200"/>
            </a:pPr>
            <a:endParaRPr lang="en-US" dirty="0">
              <a:solidFill>
                <a:schemeClr val="lt1"/>
              </a:solidFill>
              <a:ea typeface="Times New Roman"/>
              <a:cs typeface="Times New Roman"/>
              <a:sym typeface="Times New Roman"/>
            </a:endParaRPr>
          </a:p>
          <a:p>
            <a:pPr marL="457200" lvl="0" indent="-368300">
              <a:lnSpc>
                <a:spcPct val="150000"/>
              </a:lnSpc>
              <a:buClr>
                <a:schemeClr val="tx1"/>
              </a:buClr>
              <a:buSzPts val="2200"/>
              <a:buFont typeface="Wingdings" panose="05000000000000000000" pitchFamily="2" charset="2"/>
              <a:buChar char="§"/>
            </a:pPr>
            <a:endParaRPr lang="en-US" dirty="0">
              <a:ea typeface="Cambria"/>
              <a:cs typeface="Cambria"/>
              <a:sym typeface="Cambria"/>
            </a:endParaRPr>
          </a:p>
          <a:p>
            <a:pPr marL="457200" lvl="0" indent="-368300">
              <a:lnSpc>
                <a:spcPct val="150000"/>
              </a:lnSpc>
              <a:buClr>
                <a:schemeClr val="tx1"/>
              </a:buClr>
              <a:buSzPts val="2200"/>
              <a:buFont typeface="Wingdings" panose="05000000000000000000" pitchFamily="2" charset="2"/>
              <a:buChar char="§"/>
            </a:pPr>
            <a:endParaRPr lang="en-US" dirty="0">
              <a:ea typeface="Cambria"/>
              <a:cs typeface="Cambria"/>
              <a:sym typeface="Cambria"/>
            </a:endParaRPr>
          </a:p>
          <a:p>
            <a:pPr marL="374650" lvl="0" indent="-285750" rtl="0">
              <a:lnSpc>
                <a:spcPct val="150000"/>
              </a:lnSpc>
              <a:spcBef>
                <a:spcPts val="0"/>
              </a:spcBef>
              <a:spcAft>
                <a:spcPts val="0"/>
              </a:spcAft>
              <a:buClr>
                <a:schemeClr val="tx1"/>
              </a:buClr>
              <a:buSzPts val="2200"/>
              <a:buFont typeface="Wingdings" panose="05000000000000000000" pitchFamily="2" charset="2"/>
              <a:buChar char="§"/>
            </a:pPr>
            <a:endParaRPr lang="en-US" dirty="0">
              <a:ea typeface="Times New Roman"/>
              <a:cs typeface="Times New Roman"/>
              <a:sym typeface="Times New Roman"/>
            </a:endParaRPr>
          </a:p>
          <a:p>
            <a:pPr marL="374650" indent="-285750">
              <a:lnSpc>
                <a:spcPct val="150000"/>
              </a:lnSpc>
              <a:buClr>
                <a:schemeClr val="tx1"/>
              </a:buClr>
              <a:buSzPts val="2200"/>
              <a:buFont typeface="Wingdings" panose="05000000000000000000" pitchFamily="2" charset="2"/>
              <a:buChar char="§"/>
            </a:pPr>
            <a:r>
              <a:rPr lang="en-US" dirty="0">
                <a:solidFill>
                  <a:schemeClr val="bg1"/>
                </a:solidFill>
                <a:ea typeface="Times New Roman"/>
                <a:cs typeface="Times New Roman"/>
                <a:sym typeface="Times New Roman"/>
              </a:rPr>
              <a:t>Should have a Sinhala voice recognition method with a good accuracy rate and less processing time</a:t>
            </a:r>
          </a:p>
          <a:p>
            <a:pPr marL="374650" indent="-285750">
              <a:lnSpc>
                <a:spcPct val="150000"/>
              </a:lnSpc>
              <a:buClr>
                <a:schemeClr val="tx1"/>
              </a:buClr>
              <a:buSzPts val="2200"/>
              <a:buFont typeface="Wingdings" panose="05000000000000000000" pitchFamily="2" charset="2"/>
              <a:buChar char="§"/>
            </a:pPr>
            <a:r>
              <a:rPr lang="en-US" dirty="0">
                <a:solidFill>
                  <a:schemeClr val="bg1"/>
                </a:solidFill>
                <a:ea typeface="Times New Roman"/>
                <a:cs typeface="Times New Roman"/>
                <a:sym typeface="Times New Roman"/>
              </a:rPr>
              <a:t>Should have a method to give accurate English phrases in a less time.</a:t>
            </a:r>
          </a:p>
          <a:p>
            <a:pPr marL="374650" indent="-285750">
              <a:lnSpc>
                <a:spcPct val="150000"/>
              </a:lnSpc>
              <a:buClr>
                <a:schemeClr val="tx1"/>
              </a:buClr>
              <a:buSzPts val="2200"/>
              <a:buFont typeface="Wingdings" panose="05000000000000000000" pitchFamily="2" charset="2"/>
              <a:buChar char="§"/>
            </a:pPr>
            <a:endParaRPr lang="en-US" dirty="0">
              <a:ea typeface="Times New Roman"/>
              <a:cs typeface="Times New Roman"/>
              <a:sym typeface="Times New Roman"/>
            </a:endParaRPr>
          </a:p>
          <a:p>
            <a:pPr marL="374650" indent="-285750">
              <a:lnSpc>
                <a:spcPct val="150000"/>
              </a:lnSpc>
              <a:buClr>
                <a:schemeClr val="tx1"/>
              </a:buClr>
              <a:buSzPts val="2200"/>
              <a:buFont typeface="Wingdings" panose="05000000000000000000" pitchFamily="2" charset="2"/>
              <a:buChar char="§"/>
            </a:pPr>
            <a:endParaRPr lang="en-US" dirty="0">
              <a:ea typeface="Times New Roman"/>
              <a:cs typeface="Times New Roman"/>
              <a:sym typeface="Times New Roman"/>
            </a:endParaRPr>
          </a:p>
          <a:p>
            <a:pPr marL="374650" lvl="0" indent="-285750" algn="l" rtl="0">
              <a:lnSpc>
                <a:spcPct val="150000"/>
              </a:lnSpc>
              <a:spcBef>
                <a:spcPts val="0"/>
              </a:spcBef>
              <a:spcAft>
                <a:spcPts val="0"/>
              </a:spcAft>
              <a:buClr>
                <a:schemeClr val="tx1"/>
              </a:buClr>
              <a:buSzPts val="2200"/>
              <a:buFont typeface="Wingdings" panose="05000000000000000000" pitchFamily="2" charset="2"/>
              <a:buChar char="§"/>
            </a:pPr>
            <a:endParaRPr lang="en-US" dirty="0">
              <a:ea typeface="Times New Roman"/>
              <a:cs typeface="Times New Roman"/>
              <a:sym typeface="Times New Roman"/>
            </a:endParaRPr>
          </a:p>
          <a:p>
            <a:pPr marL="457200" lvl="0" indent="-368300" algn="l" rtl="0">
              <a:lnSpc>
                <a:spcPct val="150000"/>
              </a:lnSpc>
              <a:spcBef>
                <a:spcPts val="0"/>
              </a:spcBef>
              <a:spcAft>
                <a:spcPts val="0"/>
              </a:spcAft>
              <a:buClr>
                <a:schemeClr val="lt1"/>
              </a:buClr>
              <a:buSzPts val="2200"/>
              <a:buFont typeface="Wingdings" panose="05000000000000000000" pitchFamily="2" charset="2"/>
              <a:buChar char="ü"/>
            </a:pPr>
            <a:endParaRPr lang="en-US" sz="1600" dirty="0">
              <a:latin typeface="Times New Roman"/>
              <a:ea typeface="Times New Roman"/>
              <a:cs typeface="Times New Roman"/>
              <a:sym typeface="Times New Roman"/>
            </a:endParaRPr>
          </a:p>
        </p:txBody>
      </p:sp>
      <p:sp>
        <p:nvSpPr>
          <p:cNvPr id="19" name="Google Shape;259;gc435604d4f_9_23">
            <a:extLst>
              <a:ext uri="{FF2B5EF4-FFF2-40B4-BE49-F238E27FC236}">
                <a16:creationId xmlns:a16="http://schemas.microsoft.com/office/drawing/2014/main" id="{FE6A0865-0C02-461A-AB8E-41A73CB34DDC}"/>
              </a:ext>
            </a:extLst>
          </p:cNvPr>
          <p:cNvSpPr/>
          <p:nvPr/>
        </p:nvSpPr>
        <p:spPr>
          <a:xfrm>
            <a:off x="1671874" y="1129477"/>
            <a:ext cx="1744565" cy="640800"/>
          </a:xfrm>
          <a:prstGeom prst="round2DiagRect">
            <a:avLst>
              <a:gd name="adj1" fmla="val 16667"/>
              <a:gd name="adj2" fmla="val 0"/>
            </a:avLst>
          </a:prstGeom>
          <a:solidFill>
            <a:schemeClr val="tx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chemeClr val="bg1"/>
                </a:solidFill>
                <a:latin typeface="+mj-lt"/>
              </a:rPr>
              <a:t>Functional</a:t>
            </a:r>
            <a:endParaRPr sz="2200" b="1" dirty="0">
              <a:solidFill>
                <a:schemeClr val="bg1"/>
              </a:solidFill>
              <a:latin typeface="+mj-lt"/>
            </a:endParaRPr>
          </a:p>
        </p:txBody>
      </p:sp>
      <p:sp>
        <p:nvSpPr>
          <p:cNvPr id="20" name="Google Shape;259;gc435604d4f_9_23">
            <a:extLst>
              <a:ext uri="{FF2B5EF4-FFF2-40B4-BE49-F238E27FC236}">
                <a16:creationId xmlns:a16="http://schemas.microsoft.com/office/drawing/2014/main" id="{BCAFF647-899A-4BC3-A3B8-33A88935AE31}"/>
              </a:ext>
            </a:extLst>
          </p:cNvPr>
          <p:cNvSpPr/>
          <p:nvPr/>
        </p:nvSpPr>
        <p:spPr>
          <a:xfrm>
            <a:off x="8754492" y="1236722"/>
            <a:ext cx="1619700" cy="640800"/>
          </a:xfrm>
          <a:prstGeom prst="round2DiagRect">
            <a:avLst>
              <a:gd name="adj1" fmla="val 16667"/>
              <a:gd name="adj2" fmla="val 0"/>
            </a:avLst>
          </a:prstGeom>
          <a:solidFill>
            <a:schemeClr val="tx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chemeClr val="bg1"/>
                </a:solidFill>
              </a:rPr>
              <a:t>     </a:t>
            </a:r>
            <a:r>
              <a:rPr lang="en-US" sz="2200" b="1" dirty="0">
                <a:solidFill>
                  <a:schemeClr val="bg1"/>
                </a:solidFill>
                <a:latin typeface="+mj-lt"/>
              </a:rPr>
              <a:t>User</a:t>
            </a:r>
            <a:endParaRPr sz="2200" b="1" dirty="0">
              <a:solidFill>
                <a:schemeClr val="bg1"/>
              </a:solidFill>
              <a:latin typeface="+mj-lt"/>
            </a:endParaRPr>
          </a:p>
        </p:txBody>
      </p:sp>
    </p:spTree>
    <p:extLst>
      <p:ext uri="{BB962C8B-B14F-4D97-AF65-F5344CB8AC3E}">
        <p14:creationId xmlns:p14="http://schemas.microsoft.com/office/powerpoint/2010/main" val="141675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p:txBody>
          <a:bodyPr>
            <a:normAutofit/>
          </a:bodyPr>
          <a:lstStyle/>
          <a:p>
            <a:r>
              <a:rPr lang="en-LK" dirty="0">
                <a:solidFill>
                  <a:schemeClr val="accent2">
                    <a:lumMod val="75000"/>
                  </a:schemeClr>
                </a:solidFill>
              </a:rPr>
              <a:t>How </a:t>
            </a:r>
            <a:r>
              <a:rPr lang="en-US" dirty="0">
                <a:solidFill>
                  <a:schemeClr val="accent2">
                    <a:lumMod val="75000"/>
                  </a:schemeClr>
                </a:solidFill>
              </a:rPr>
              <a:t>did I start</a:t>
            </a:r>
            <a:r>
              <a:rPr lang="en-LK" dirty="0">
                <a:solidFill>
                  <a:schemeClr val="accent2">
                    <a:lumMod val="75000"/>
                  </a:schemeClr>
                </a:solidFill>
              </a:rPr>
              <a:t>?</a:t>
            </a:r>
          </a:p>
        </p:txBody>
      </p:sp>
      <p:graphicFrame>
        <p:nvGraphicFramePr>
          <p:cNvPr id="5" name="Content Placeholder 2">
            <a:extLst>
              <a:ext uri="{FF2B5EF4-FFF2-40B4-BE49-F238E27FC236}">
                <a16:creationId xmlns:a16="http://schemas.microsoft.com/office/drawing/2014/main" id="{3A777B40-968D-4A78-96D9-DF0E2AB2C090}"/>
              </a:ext>
            </a:extLst>
          </p:cNvPr>
          <p:cNvGraphicFramePr>
            <a:graphicFrameLocks noGrp="1"/>
          </p:cNvGraphicFramePr>
          <p:nvPr>
            <p:ph idx="1"/>
            <p:extLst>
              <p:ext uri="{D42A27DB-BD31-4B8C-83A1-F6EECF244321}">
                <p14:modId xmlns:p14="http://schemas.microsoft.com/office/powerpoint/2010/main" val="2419280739"/>
              </p:ext>
            </p:extLst>
          </p:nvPr>
        </p:nvGraphicFramePr>
        <p:xfrm>
          <a:off x="180870" y="328474"/>
          <a:ext cx="11855263" cy="5823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6912A44-006F-4257-8EB1-95CDC837E9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32476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Icon&#10;&#10;Description automatically generated">
            <a:extLst>
              <a:ext uri="{FF2B5EF4-FFF2-40B4-BE49-F238E27FC236}">
                <a16:creationId xmlns:a16="http://schemas.microsoft.com/office/drawing/2014/main" id="{AD2A03D7-CA63-43D2-953A-9E3AAFA882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54764" y="1952833"/>
            <a:ext cx="1810052" cy="1810052"/>
          </a:xfrm>
          <a:prstGeom prst="rect">
            <a:avLst/>
          </a:prstGeom>
        </p:spPr>
      </p:pic>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xfrm>
            <a:off x="646111" y="452718"/>
            <a:ext cx="10276447" cy="1400530"/>
          </a:xfrm>
          <a:noFill/>
        </p:spPr>
        <p:txBody>
          <a:bodyPr/>
          <a:lstStyle/>
          <a:p>
            <a:r>
              <a:rPr lang="en-US" dirty="0">
                <a:solidFill>
                  <a:schemeClr val="accent2">
                    <a:lumMod val="75000"/>
                  </a:schemeClr>
                </a:solidFill>
              </a:rPr>
              <a:t>Technologies/ Techniques/ Algorithms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5" name="Content Placeholder 2">
            <a:extLst>
              <a:ext uri="{FF2B5EF4-FFF2-40B4-BE49-F238E27FC236}">
                <a16:creationId xmlns:a16="http://schemas.microsoft.com/office/drawing/2014/main" id="{169C57E8-2672-4CD0-9166-F5FF3F3A2D67}"/>
              </a:ext>
            </a:extLst>
          </p:cNvPr>
          <p:cNvSpPr txBox="1">
            <a:spLocks/>
          </p:cNvSpPr>
          <p:nvPr/>
        </p:nvSpPr>
        <p:spPr>
          <a:xfrm>
            <a:off x="359434" y="1524001"/>
            <a:ext cx="8263376" cy="3327898"/>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b="1" dirty="0">
                <a:solidFill>
                  <a:schemeClr val="tx1"/>
                </a:solidFill>
                <a:latin typeface="+mj-lt"/>
                <a:ea typeface="+mn-lt"/>
                <a:cs typeface="+mn-lt"/>
              </a:rPr>
              <a:t>Technologies / Tools</a:t>
            </a:r>
            <a:endParaRPr lang="en-US" dirty="0">
              <a:solidFill>
                <a:schemeClr val="tx1"/>
              </a:solidFill>
              <a:latin typeface="+mj-lt"/>
              <a:cs typeface="Times New Roman"/>
            </a:endParaRPr>
          </a:p>
          <a:p>
            <a:pPr marL="342900" indent="-342900">
              <a:buChar char="•"/>
            </a:pPr>
            <a:r>
              <a:rPr lang="en-US" sz="2200" dirty="0">
                <a:solidFill>
                  <a:schemeClr val="tx1"/>
                </a:solidFill>
                <a:latin typeface="+mj-lt"/>
                <a:ea typeface="+mn-lt"/>
                <a:cs typeface="+mn-lt"/>
              </a:rPr>
              <a:t>Python – Backend Programming Language</a:t>
            </a:r>
          </a:p>
          <a:p>
            <a:pPr marL="342900" indent="-342900">
              <a:buChar char="•"/>
            </a:pPr>
            <a:r>
              <a:rPr lang="en-US" sz="2200" dirty="0">
                <a:solidFill>
                  <a:schemeClr val="tx1"/>
                </a:solidFill>
                <a:latin typeface="+mj-lt"/>
                <a:ea typeface="+mn-lt"/>
                <a:cs typeface="+mn-lt"/>
              </a:rPr>
              <a:t>Flask – Backend Framework</a:t>
            </a:r>
          </a:p>
          <a:p>
            <a:pPr marL="342900" indent="-342900">
              <a:buChar char="•"/>
            </a:pPr>
            <a:r>
              <a:rPr lang="en-US" sz="2200" dirty="0">
                <a:solidFill>
                  <a:schemeClr val="tx1"/>
                </a:solidFill>
                <a:latin typeface="+mj-lt"/>
                <a:ea typeface="+mn-lt"/>
                <a:cs typeface="+mn-lt"/>
              </a:rPr>
              <a:t>React Native – Front-end development</a:t>
            </a:r>
          </a:p>
          <a:p>
            <a:pPr marL="342900" indent="-342900">
              <a:buChar char="•"/>
            </a:pPr>
            <a:r>
              <a:rPr lang="en-US" sz="2200" dirty="0">
                <a:solidFill>
                  <a:schemeClr val="tx1"/>
                </a:solidFill>
                <a:latin typeface="+mj-lt"/>
                <a:cs typeface="Times New Roman"/>
              </a:rPr>
              <a:t>Libraries – Google speech recognition</a:t>
            </a:r>
          </a:p>
          <a:p>
            <a:pPr marL="342900" indent="-342900">
              <a:buChar char="•"/>
            </a:pPr>
            <a:r>
              <a:rPr lang="en-US" sz="2200" dirty="0">
                <a:solidFill>
                  <a:schemeClr val="tx1"/>
                </a:solidFill>
                <a:latin typeface="+mj-lt"/>
                <a:ea typeface="+mn-lt"/>
                <a:cs typeface="+mn-lt"/>
              </a:rPr>
              <a:t>IDE - PyCharm</a:t>
            </a:r>
          </a:p>
          <a:p>
            <a:pPr marL="342900" indent="-342900">
              <a:buChar char="•"/>
            </a:pPr>
            <a:r>
              <a:rPr lang="en-US" sz="2200" dirty="0">
                <a:solidFill>
                  <a:schemeClr val="tx1"/>
                </a:solidFill>
                <a:cs typeface="Times New Roman"/>
              </a:rPr>
              <a:t>Voice recognition system - </a:t>
            </a:r>
            <a:r>
              <a:rPr lang="en-US" sz="2200" dirty="0">
                <a:solidFill>
                  <a:schemeClr val="tx1"/>
                </a:solidFill>
                <a:latin typeface="+mj-lt"/>
                <a:cs typeface="Times New Roman"/>
              </a:rPr>
              <a:t>Google Cloud  </a:t>
            </a:r>
          </a:p>
          <a:p>
            <a:pPr marL="342900" indent="-342900">
              <a:buChar char="•"/>
            </a:pPr>
            <a:r>
              <a:rPr lang="en-US" sz="2200" dirty="0">
                <a:solidFill>
                  <a:schemeClr val="tx1"/>
                </a:solidFill>
                <a:ea typeface="+mn-lt"/>
                <a:cs typeface="+mn-lt"/>
              </a:rPr>
              <a:t>version control - </a:t>
            </a:r>
            <a:r>
              <a:rPr lang="en-US" sz="2200" dirty="0">
                <a:solidFill>
                  <a:schemeClr val="tx1"/>
                </a:solidFill>
                <a:latin typeface="+mj-lt"/>
                <a:ea typeface="+mn-lt"/>
                <a:cs typeface="+mn-lt"/>
              </a:rPr>
              <a:t>GitHub / GitLab</a:t>
            </a:r>
          </a:p>
          <a:p>
            <a:pPr marL="342900" indent="-342900">
              <a:buFont typeface="Arial" panose="020B0604020202020204" pitchFamily="34" charset="0"/>
              <a:buChar char="•"/>
            </a:pPr>
            <a:r>
              <a:rPr lang="en-US" sz="2200" dirty="0">
                <a:solidFill>
                  <a:schemeClr val="tx1"/>
                </a:solidFill>
                <a:latin typeface="+mj-lt"/>
                <a:ea typeface="+mn-lt"/>
                <a:cs typeface="+mn-lt"/>
              </a:rPr>
              <a:t>English Translation – Text-to-Text Transfer Transformer Model</a:t>
            </a:r>
            <a:endParaRPr lang="en-US" sz="2200" dirty="0">
              <a:solidFill>
                <a:schemeClr val="tx1"/>
              </a:solidFill>
              <a:latin typeface="+mj-lt"/>
              <a:cs typeface="Times New Roman"/>
            </a:endParaRPr>
          </a:p>
        </p:txBody>
      </p:sp>
      <p:sp>
        <p:nvSpPr>
          <p:cNvPr id="6" name="Content Placeholder 2">
            <a:extLst>
              <a:ext uri="{FF2B5EF4-FFF2-40B4-BE49-F238E27FC236}">
                <a16:creationId xmlns:a16="http://schemas.microsoft.com/office/drawing/2014/main" id="{5C312482-3D7B-4E9F-8222-34ACFEE6CFC6}"/>
              </a:ext>
            </a:extLst>
          </p:cNvPr>
          <p:cNvSpPr txBox="1">
            <a:spLocks/>
          </p:cNvSpPr>
          <p:nvPr/>
        </p:nvSpPr>
        <p:spPr>
          <a:xfrm>
            <a:off x="359434" y="4945296"/>
            <a:ext cx="7056661" cy="15475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mj-lt"/>
                <a:ea typeface="+mn-lt"/>
                <a:cs typeface="+mn-lt"/>
              </a:rPr>
              <a:t>Algorithms</a:t>
            </a:r>
            <a:endParaRPr lang="en-US" sz="2200" dirty="0">
              <a:latin typeface="+mj-lt"/>
              <a:ea typeface="+mn-lt"/>
              <a:cs typeface="+mn-lt"/>
            </a:endParaRPr>
          </a:p>
          <a:p>
            <a:pPr marL="342900" indent="-342900"/>
            <a:r>
              <a:rPr lang="en-US" sz="2200" dirty="0">
                <a:latin typeface="+mj-lt"/>
                <a:ea typeface="+mn-lt"/>
                <a:cs typeface="+mn-lt"/>
              </a:rPr>
              <a:t>Voice Recognition</a:t>
            </a:r>
          </a:p>
          <a:p>
            <a:pPr marL="342900" indent="-342900"/>
            <a:r>
              <a:rPr lang="en-US" sz="2200" dirty="0">
                <a:latin typeface="+mj-lt"/>
                <a:ea typeface="+mn-lt"/>
                <a:cs typeface="+mn-lt"/>
              </a:rPr>
              <a:t>English Translation </a:t>
            </a:r>
            <a:endParaRPr lang="en-US" sz="2200" dirty="0">
              <a:latin typeface="Times New Roman"/>
              <a:ea typeface="+mn-lt"/>
              <a:cs typeface="+mn-lt"/>
            </a:endParaRPr>
          </a:p>
        </p:txBody>
      </p:sp>
      <p:pic>
        <p:nvPicPr>
          <p:cNvPr id="13" name="Picture 30" descr="Icon&#10;&#10;Description automatically generated">
            <a:extLst>
              <a:ext uri="{FF2B5EF4-FFF2-40B4-BE49-F238E27FC236}">
                <a16:creationId xmlns:a16="http://schemas.microsoft.com/office/drawing/2014/main" id="{CBB89602-1EEE-436F-840C-47C8F773E9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20983" y="752591"/>
            <a:ext cx="1628423" cy="1600201"/>
          </a:xfrm>
          <a:prstGeom prst="rect">
            <a:avLst/>
          </a:prstGeom>
        </p:spPr>
      </p:pic>
      <p:pic>
        <p:nvPicPr>
          <p:cNvPr id="9" name="Picture 8">
            <a:extLst>
              <a:ext uri="{FF2B5EF4-FFF2-40B4-BE49-F238E27FC236}">
                <a16:creationId xmlns:a16="http://schemas.microsoft.com/office/drawing/2014/main" id="{AAB4359D-927F-453F-A60F-4E0CC5259EAD}"/>
              </a:ext>
            </a:extLst>
          </p:cNvPr>
          <p:cNvPicPr>
            <a:picLocks noChangeAspect="1"/>
          </p:cNvPicPr>
          <p:nvPr/>
        </p:nvPicPr>
        <p:blipFill>
          <a:blip r:embed="rId6"/>
          <a:stretch>
            <a:fillRect/>
          </a:stretch>
        </p:blipFill>
        <p:spPr>
          <a:xfrm>
            <a:off x="9532228" y="2361973"/>
            <a:ext cx="1615736" cy="1615736"/>
          </a:xfrm>
          <a:prstGeom prst="rect">
            <a:avLst/>
          </a:prstGeom>
        </p:spPr>
      </p:pic>
      <p:pic>
        <p:nvPicPr>
          <p:cNvPr id="11" name="Picture 10">
            <a:extLst>
              <a:ext uri="{FF2B5EF4-FFF2-40B4-BE49-F238E27FC236}">
                <a16:creationId xmlns:a16="http://schemas.microsoft.com/office/drawing/2014/main" id="{09A7F4E8-2E2E-4AD5-B903-F615C88F0F3D}"/>
              </a:ext>
            </a:extLst>
          </p:cNvPr>
          <p:cNvPicPr>
            <a:picLocks noChangeAspect="1"/>
          </p:cNvPicPr>
          <p:nvPr/>
        </p:nvPicPr>
        <p:blipFill>
          <a:blip r:embed="rId7">
            <a:alphaModFix amt="85000"/>
          </a:blip>
          <a:srcRect/>
          <a:stretch/>
        </p:blipFill>
        <p:spPr>
          <a:xfrm>
            <a:off x="7008167" y="4945296"/>
            <a:ext cx="1163788" cy="1073621"/>
          </a:xfrm>
          <a:prstGeom prst="rect">
            <a:avLst/>
          </a:prstGeom>
        </p:spPr>
      </p:pic>
      <p:pic>
        <p:nvPicPr>
          <p:cNvPr id="12" name="Picture 11" descr="Logo, icon&#10;&#10;Description automatically generated">
            <a:extLst>
              <a:ext uri="{FF2B5EF4-FFF2-40B4-BE49-F238E27FC236}">
                <a16:creationId xmlns:a16="http://schemas.microsoft.com/office/drawing/2014/main" id="{17593953-0197-4918-8E8F-1457D8D20E23}"/>
              </a:ext>
            </a:extLst>
          </p:cNvPr>
          <p:cNvPicPr>
            <a:picLocks noChangeAspect="1"/>
          </p:cNvPicPr>
          <p:nvPr/>
        </p:nvPicPr>
        <p:blipFill>
          <a:blip r:embed="rId8">
            <a:alphaModFix amt="67000"/>
          </a:blip>
          <a:stretch>
            <a:fillRect/>
          </a:stretch>
        </p:blipFill>
        <p:spPr>
          <a:xfrm>
            <a:off x="8345921" y="3751829"/>
            <a:ext cx="1437774" cy="1771272"/>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7FE12B18-6B73-426D-AD6F-3876D6652694}"/>
              </a:ext>
            </a:extLst>
          </p:cNvPr>
          <p:cNvPicPr>
            <a:picLocks noChangeAspect="1"/>
          </p:cNvPicPr>
          <p:nvPr/>
        </p:nvPicPr>
        <p:blipFill>
          <a:blip r:embed="rId9"/>
          <a:stretch>
            <a:fillRect/>
          </a:stretch>
        </p:blipFill>
        <p:spPr>
          <a:xfrm>
            <a:off x="10195700" y="4151634"/>
            <a:ext cx="1035641" cy="1400530"/>
          </a:xfrm>
          <a:prstGeom prst="rect">
            <a:avLst/>
          </a:prstGeom>
        </p:spPr>
      </p:pic>
      <p:pic>
        <p:nvPicPr>
          <p:cNvPr id="15" name="Picture 14" descr="Icon&#10;&#10;Description automatically generated">
            <a:extLst>
              <a:ext uri="{FF2B5EF4-FFF2-40B4-BE49-F238E27FC236}">
                <a16:creationId xmlns:a16="http://schemas.microsoft.com/office/drawing/2014/main" id="{DCBE8759-8C4C-44CB-9221-483ED725AA4D}"/>
              </a:ext>
            </a:extLst>
          </p:cNvPr>
          <p:cNvPicPr>
            <a:picLocks noChangeAspect="1"/>
          </p:cNvPicPr>
          <p:nvPr/>
        </p:nvPicPr>
        <p:blipFill>
          <a:blip r:embed="rId10"/>
          <a:stretch>
            <a:fillRect/>
          </a:stretch>
        </p:blipFill>
        <p:spPr>
          <a:xfrm>
            <a:off x="7933668" y="1160409"/>
            <a:ext cx="808891" cy="808891"/>
          </a:xfrm>
          <a:prstGeom prst="rect">
            <a:avLst/>
          </a:prstGeom>
        </p:spPr>
      </p:pic>
    </p:spTree>
    <p:extLst>
      <p:ext uri="{BB962C8B-B14F-4D97-AF65-F5344CB8AC3E}">
        <p14:creationId xmlns:p14="http://schemas.microsoft.com/office/powerpoint/2010/main" val="1383162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039AEAF-59DC-4597-A261-CAAD894E5503}"/>
              </a:ext>
            </a:extLst>
          </p:cNvPr>
          <p:cNvSpPr>
            <a:spLocks noGrp="1"/>
          </p:cNvSpPr>
          <p:nvPr>
            <p:ph type="title"/>
          </p:nvPr>
        </p:nvSpPr>
        <p:spPr>
          <a:xfrm>
            <a:off x="592829" y="516547"/>
            <a:ext cx="9241453" cy="1195610"/>
          </a:xfrm>
        </p:spPr>
        <p:txBody>
          <a:bodyPr>
            <a:normAutofit/>
          </a:bodyPr>
          <a:lstStyle/>
          <a:p>
            <a:pPr>
              <a:lnSpc>
                <a:spcPct val="90000"/>
              </a:lnSpc>
            </a:pPr>
            <a:r>
              <a:rPr lang="en-LK" sz="4000" dirty="0">
                <a:solidFill>
                  <a:schemeClr val="accent2">
                    <a:lumMod val="75000"/>
                  </a:schemeClr>
                </a:solidFill>
              </a:rPr>
              <a:t>Voice Detection Implementation</a:t>
            </a:r>
            <a:br>
              <a:rPr lang="en-LK" sz="3300" dirty="0">
                <a:solidFill>
                  <a:srgbClr val="EBEBEB"/>
                </a:solidFill>
              </a:rPr>
            </a:br>
            <a:r>
              <a:rPr lang="en-LK" sz="2400" dirty="0">
                <a:solidFill>
                  <a:schemeClr val="tx1"/>
                </a:solidFill>
              </a:rPr>
              <a:t>Workflow</a:t>
            </a:r>
          </a:p>
        </p:txBody>
      </p:sp>
      <p:graphicFrame>
        <p:nvGraphicFramePr>
          <p:cNvPr id="10" name="Content Placeholder 2">
            <a:extLst>
              <a:ext uri="{FF2B5EF4-FFF2-40B4-BE49-F238E27FC236}">
                <a16:creationId xmlns:a16="http://schemas.microsoft.com/office/drawing/2014/main" id="{D7C9FC5F-400E-48AF-872D-CF6C1A443017}"/>
              </a:ext>
            </a:extLst>
          </p:cNvPr>
          <p:cNvGraphicFramePr>
            <a:graphicFrameLocks noGrp="1"/>
          </p:cNvGraphicFramePr>
          <p:nvPr>
            <p:ph idx="1"/>
            <p:extLst>
              <p:ext uri="{D42A27DB-BD31-4B8C-83A1-F6EECF244321}">
                <p14:modId xmlns:p14="http://schemas.microsoft.com/office/powerpoint/2010/main" val="3656892505"/>
              </p:ext>
            </p:extLst>
          </p:nvPr>
        </p:nvGraphicFramePr>
        <p:xfrm>
          <a:off x="648315" y="2106872"/>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1EC413E-7EFE-4FEA-9C5A-F059CF01664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3962007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1D5-0A33-2342-B415-2E978C235D3D}"/>
              </a:ext>
            </a:extLst>
          </p:cNvPr>
          <p:cNvSpPr>
            <a:spLocks noGrp="1"/>
          </p:cNvSpPr>
          <p:nvPr>
            <p:ph type="title"/>
          </p:nvPr>
        </p:nvSpPr>
        <p:spPr>
          <a:xfrm>
            <a:off x="356648" y="492276"/>
            <a:ext cx="11317487" cy="706964"/>
          </a:xfrm>
        </p:spPr>
        <p:txBody>
          <a:bodyPr>
            <a:normAutofit/>
          </a:bodyPr>
          <a:lstStyle/>
          <a:p>
            <a:r>
              <a:rPr lang="en-US" dirty="0">
                <a:solidFill>
                  <a:schemeClr val="accent2">
                    <a:lumMod val="75000"/>
                  </a:schemeClr>
                </a:solidFill>
              </a:rPr>
              <a:t>Output-Speech to text and English phrase generation</a:t>
            </a:r>
            <a:endParaRPr lang="en-GB" dirty="0">
              <a:solidFill>
                <a:schemeClr val="accent2">
                  <a:lumMod val="75000"/>
                </a:schemeClr>
              </a:solidFill>
            </a:endParaRPr>
          </a:p>
        </p:txBody>
      </p:sp>
      <p:sp>
        <p:nvSpPr>
          <p:cNvPr id="22" name="TextBox 21">
            <a:extLst>
              <a:ext uri="{FF2B5EF4-FFF2-40B4-BE49-F238E27FC236}">
                <a16:creationId xmlns:a16="http://schemas.microsoft.com/office/drawing/2014/main" id="{E6E4462E-19C7-684F-8FFC-D7917890758A}"/>
              </a:ext>
            </a:extLst>
          </p:cNvPr>
          <p:cNvSpPr txBox="1"/>
          <p:nvPr/>
        </p:nvSpPr>
        <p:spPr>
          <a:xfrm>
            <a:off x="11591365" y="3585882"/>
            <a:ext cx="184731" cy="369332"/>
          </a:xfrm>
          <a:prstGeom prst="rect">
            <a:avLst/>
          </a:prstGeom>
          <a:noFill/>
        </p:spPr>
        <p:txBody>
          <a:bodyPr wrap="none" rtlCol="0">
            <a:spAutoFit/>
          </a:bodyPr>
          <a:lstStyle/>
          <a:p>
            <a:endParaRPr lang="en-LK" dirty="0"/>
          </a:p>
        </p:txBody>
      </p:sp>
      <p:sp>
        <p:nvSpPr>
          <p:cNvPr id="6" name="Rectangle 5">
            <a:extLst>
              <a:ext uri="{FF2B5EF4-FFF2-40B4-BE49-F238E27FC236}">
                <a16:creationId xmlns:a16="http://schemas.microsoft.com/office/drawing/2014/main" id="{E25F727D-BD10-4153-AC9A-4786C66C828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4" name="Picture 3">
            <a:extLst>
              <a:ext uri="{FF2B5EF4-FFF2-40B4-BE49-F238E27FC236}">
                <a16:creationId xmlns:a16="http://schemas.microsoft.com/office/drawing/2014/main" id="{2300D4E4-CBEE-40B6-8ED6-A38869F27036}"/>
              </a:ext>
            </a:extLst>
          </p:cNvPr>
          <p:cNvPicPr>
            <a:picLocks noChangeAspect="1"/>
          </p:cNvPicPr>
          <p:nvPr/>
        </p:nvPicPr>
        <p:blipFill>
          <a:blip r:embed="rId2"/>
          <a:stretch>
            <a:fillRect/>
          </a:stretch>
        </p:blipFill>
        <p:spPr>
          <a:xfrm>
            <a:off x="1673160" y="1301774"/>
            <a:ext cx="2338837" cy="4937546"/>
          </a:xfrm>
          <a:prstGeom prst="rect">
            <a:avLst/>
          </a:prstGeom>
        </p:spPr>
      </p:pic>
      <p:pic>
        <p:nvPicPr>
          <p:cNvPr id="7" name="Picture 6">
            <a:extLst>
              <a:ext uri="{FF2B5EF4-FFF2-40B4-BE49-F238E27FC236}">
                <a16:creationId xmlns:a16="http://schemas.microsoft.com/office/drawing/2014/main" id="{60154545-3EBF-43C5-AEBD-38E14DCC5E46}"/>
              </a:ext>
            </a:extLst>
          </p:cNvPr>
          <p:cNvPicPr>
            <a:picLocks noChangeAspect="1"/>
          </p:cNvPicPr>
          <p:nvPr/>
        </p:nvPicPr>
        <p:blipFill>
          <a:blip r:embed="rId3"/>
          <a:stretch>
            <a:fillRect/>
          </a:stretch>
        </p:blipFill>
        <p:spPr>
          <a:xfrm>
            <a:off x="4341872" y="1301773"/>
            <a:ext cx="2338838" cy="4937546"/>
          </a:xfrm>
          <a:prstGeom prst="rect">
            <a:avLst/>
          </a:prstGeom>
        </p:spPr>
      </p:pic>
      <p:pic>
        <p:nvPicPr>
          <p:cNvPr id="9" name="Picture 8">
            <a:extLst>
              <a:ext uri="{FF2B5EF4-FFF2-40B4-BE49-F238E27FC236}">
                <a16:creationId xmlns:a16="http://schemas.microsoft.com/office/drawing/2014/main" id="{AFBD4FBC-6F14-4950-991D-7086238B6B04}"/>
              </a:ext>
            </a:extLst>
          </p:cNvPr>
          <p:cNvPicPr>
            <a:picLocks noChangeAspect="1"/>
          </p:cNvPicPr>
          <p:nvPr/>
        </p:nvPicPr>
        <p:blipFill>
          <a:blip r:embed="rId4"/>
          <a:stretch>
            <a:fillRect/>
          </a:stretch>
        </p:blipFill>
        <p:spPr>
          <a:xfrm>
            <a:off x="7010585" y="1301775"/>
            <a:ext cx="2338837" cy="4937545"/>
          </a:xfrm>
          <a:prstGeom prst="rect">
            <a:avLst/>
          </a:prstGeom>
        </p:spPr>
      </p:pic>
    </p:spTree>
    <p:extLst>
      <p:ext uri="{BB962C8B-B14F-4D97-AF65-F5344CB8AC3E}">
        <p14:creationId xmlns:p14="http://schemas.microsoft.com/office/powerpoint/2010/main" val="27775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1D5-0A33-2342-B415-2E978C235D3D}"/>
              </a:ext>
            </a:extLst>
          </p:cNvPr>
          <p:cNvSpPr>
            <a:spLocks noGrp="1"/>
          </p:cNvSpPr>
          <p:nvPr>
            <p:ph type="title"/>
          </p:nvPr>
        </p:nvSpPr>
        <p:spPr>
          <a:xfrm>
            <a:off x="356648" y="492276"/>
            <a:ext cx="11317487" cy="706964"/>
          </a:xfrm>
        </p:spPr>
        <p:txBody>
          <a:bodyPr>
            <a:normAutofit/>
          </a:bodyPr>
          <a:lstStyle/>
          <a:p>
            <a:r>
              <a:rPr lang="en-US" dirty="0">
                <a:solidFill>
                  <a:schemeClr val="accent2">
                    <a:lumMod val="75000"/>
                  </a:schemeClr>
                </a:solidFill>
              </a:rPr>
              <a:t>Output-Speech to text and English phrase generation</a:t>
            </a:r>
            <a:endParaRPr lang="en-GB" dirty="0">
              <a:solidFill>
                <a:schemeClr val="accent2">
                  <a:lumMod val="75000"/>
                </a:schemeClr>
              </a:solidFill>
            </a:endParaRPr>
          </a:p>
        </p:txBody>
      </p:sp>
      <p:sp>
        <p:nvSpPr>
          <p:cNvPr id="22" name="TextBox 21">
            <a:extLst>
              <a:ext uri="{FF2B5EF4-FFF2-40B4-BE49-F238E27FC236}">
                <a16:creationId xmlns:a16="http://schemas.microsoft.com/office/drawing/2014/main" id="{E6E4462E-19C7-684F-8FFC-D7917890758A}"/>
              </a:ext>
            </a:extLst>
          </p:cNvPr>
          <p:cNvSpPr txBox="1"/>
          <p:nvPr/>
        </p:nvSpPr>
        <p:spPr>
          <a:xfrm>
            <a:off x="11591365" y="3585882"/>
            <a:ext cx="184731" cy="369332"/>
          </a:xfrm>
          <a:prstGeom prst="rect">
            <a:avLst/>
          </a:prstGeom>
          <a:noFill/>
        </p:spPr>
        <p:txBody>
          <a:bodyPr wrap="none" rtlCol="0">
            <a:spAutoFit/>
          </a:bodyPr>
          <a:lstStyle/>
          <a:p>
            <a:endParaRPr lang="en-LK" dirty="0"/>
          </a:p>
        </p:txBody>
      </p:sp>
      <p:sp>
        <p:nvSpPr>
          <p:cNvPr id="6" name="Rectangle 5">
            <a:extLst>
              <a:ext uri="{FF2B5EF4-FFF2-40B4-BE49-F238E27FC236}">
                <a16:creationId xmlns:a16="http://schemas.microsoft.com/office/drawing/2014/main" id="{E25F727D-BD10-4153-AC9A-4786C66C828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8" name="Picture 7">
            <a:extLst>
              <a:ext uri="{FF2B5EF4-FFF2-40B4-BE49-F238E27FC236}">
                <a16:creationId xmlns:a16="http://schemas.microsoft.com/office/drawing/2014/main" id="{F0F45BFC-CE83-474A-A000-97A610B3780D}"/>
              </a:ext>
            </a:extLst>
          </p:cNvPr>
          <p:cNvPicPr>
            <a:picLocks noChangeAspect="1"/>
          </p:cNvPicPr>
          <p:nvPr/>
        </p:nvPicPr>
        <p:blipFill>
          <a:blip r:embed="rId2"/>
          <a:stretch>
            <a:fillRect/>
          </a:stretch>
        </p:blipFill>
        <p:spPr>
          <a:xfrm>
            <a:off x="2828493" y="1242932"/>
            <a:ext cx="2338838" cy="4937547"/>
          </a:xfrm>
          <a:prstGeom prst="rect">
            <a:avLst/>
          </a:prstGeom>
        </p:spPr>
      </p:pic>
      <p:pic>
        <p:nvPicPr>
          <p:cNvPr id="7" name="Picture 6">
            <a:extLst>
              <a:ext uri="{FF2B5EF4-FFF2-40B4-BE49-F238E27FC236}">
                <a16:creationId xmlns:a16="http://schemas.microsoft.com/office/drawing/2014/main" id="{9E6212BD-A5B0-4DC8-8B13-D3C2328FC9E6}"/>
              </a:ext>
            </a:extLst>
          </p:cNvPr>
          <p:cNvPicPr>
            <a:picLocks noChangeAspect="1"/>
          </p:cNvPicPr>
          <p:nvPr/>
        </p:nvPicPr>
        <p:blipFill>
          <a:blip r:embed="rId3"/>
          <a:stretch>
            <a:fillRect/>
          </a:stretch>
        </p:blipFill>
        <p:spPr>
          <a:xfrm>
            <a:off x="5553937" y="1293825"/>
            <a:ext cx="2338838" cy="4937547"/>
          </a:xfrm>
          <a:prstGeom prst="rect">
            <a:avLst/>
          </a:prstGeom>
        </p:spPr>
      </p:pic>
    </p:spTree>
    <p:extLst>
      <p:ext uri="{BB962C8B-B14F-4D97-AF65-F5344CB8AC3E}">
        <p14:creationId xmlns:p14="http://schemas.microsoft.com/office/powerpoint/2010/main" val="2062393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51A6D6-91A4-1E4A-8616-396D67FE7868}"/>
              </a:ext>
            </a:extLst>
          </p:cNvPr>
          <p:cNvSpPr>
            <a:spLocks noGrp="1"/>
          </p:cNvSpPr>
          <p:nvPr>
            <p:ph type="subTitle" idx="1"/>
          </p:nvPr>
        </p:nvSpPr>
        <p:spPr>
          <a:xfrm>
            <a:off x="1154955" y="4777380"/>
            <a:ext cx="8825658" cy="861420"/>
          </a:xfrm>
        </p:spPr>
        <p:txBody>
          <a:bodyPr>
            <a:normAutofit/>
          </a:bodyPr>
          <a:lstStyle/>
          <a:p>
            <a:r>
              <a:rPr lang="en-GB" dirty="0">
                <a:solidFill>
                  <a:schemeClr val="tx1"/>
                </a:solidFill>
              </a:rPr>
              <a:t>Nirash J.M.I.</a:t>
            </a:r>
          </a:p>
          <a:p>
            <a:r>
              <a:rPr lang="en-GB" dirty="0">
                <a:solidFill>
                  <a:schemeClr val="tx1"/>
                </a:solidFill>
              </a:rPr>
              <a:t>IT19159768</a:t>
            </a:r>
          </a:p>
          <a:p>
            <a:endParaRPr lang="en-LK" dirty="0">
              <a:solidFill>
                <a:schemeClr val="tx1"/>
              </a:solidFill>
            </a:endParaRPr>
          </a:p>
        </p:txBody>
      </p:sp>
      <p:sp>
        <p:nvSpPr>
          <p:cNvPr id="2" name="Title 1">
            <a:extLst>
              <a:ext uri="{FF2B5EF4-FFF2-40B4-BE49-F238E27FC236}">
                <a16:creationId xmlns:a16="http://schemas.microsoft.com/office/drawing/2014/main" id="{6A534A1B-CDAB-E64B-AEAF-15CD0F164010}"/>
              </a:ext>
            </a:extLst>
          </p:cNvPr>
          <p:cNvSpPr>
            <a:spLocks noGrp="1"/>
          </p:cNvSpPr>
          <p:nvPr>
            <p:ph type="ctrTitle"/>
          </p:nvPr>
        </p:nvSpPr>
        <p:spPr>
          <a:xfrm>
            <a:off x="1154955" y="1943100"/>
            <a:ext cx="8825658" cy="2834282"/>
          </a:xfrm>
        </p:spPr>
        <p:txBody>
          <a:bodyPr>
            <a:normAutofit/>
          </a:bodyPr>
          <a:lstStyle/>
          <a:p>
            <a:pPr algn="l"/>
            <a:r>
              <a:rPr lang="en-US" dirty="0">
                <a:solidFill>
                  <a:schemeClr val="accent1">
                    <a:lumMod val="50000"/>
                  </a:schemeClr>
                </a:solidFill>
              </a:rPr>
              <a:t>Providing accurate voice &amp; outputs according to the user’s commands</a:t>
            </a:r>
            <a:endParaRPr lang="en-GB" dirty="0">
              <a:solidFill>
                <a:schemeClr val="accent1">
                  <a:lumMod val="50000"/>
                </a:schemeClr>
              </a:solidFill>
            </a:endParaRPr>
          </a:p>
        </p:txBody>
      </p:sp>
    </p:spTree>
    <p:extLst>
      <p:ext uri="{BB962C8B-B14F-4D97-AF65-F5344CB8AC3E}">
        <p14:creationId xmlns:p14="http://schemas.microsoft.com/office/powerpoint/2010/main" val="855744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a:xfrm>
            <a:off x="677334" y="609600"/>
            <a:ext cx="8596668" cy="943992"/>
          </a:xfrm>
        </p:spPr>
        <p:txBody>
          <a:bodyPr>
            <a:normAutofit/>
          </a:bodyPr>
          <a:lstStyle/>
          <a:p>
            <a:r>
              <a:rPr lang="en-US" dirty="0">
                <a:solidFill>
                  <a:schemeClr val="accent2">
                    <a:lumMod val="75000"/>
                  </a:schemeClr>
                </a:solidFill>
              </a:rPr>
              <a:t>Research Questions</a:t>
            </a:r>
            <a:endParaRPr lang="en-LK" dirty="0">
              <a:solidFill>
                <a:schemeClr val="accent2">
                  <a:lumMod val="75000"/>
                </a:schemeClr>
              </a:solidFill>
            </a:endParaRPr>
          </a:p>
        </p:txBody>
      </p:sp>
      <p:sp>
        <p:nvSpPr>
          <p:cNvPr id="3" name="Content Placeholder 2">
            <a:extLst>
              <a:ext uri="{FF2B5EF4-FFF2-40B4-BE49-F238E27FC236}">
                <a16:creationId xmlns:a16="http://schemas.microsoft.com/office/drawing/2014/main" id="{BF70361B-02AD-4AE9-B030-519394BE4194}"/>
              </a:ext>
            </a:extLst>
          </p:cNvPr>
          <p:cNvSpPr>
            <a:spLocks noGrp="1"/>
          </p:cNvSpPr>
          <p:nvPr>
            <p:ph idx="1"/>
          </p:nvPr>
        </p:nvSpPr>
        <p:spPr>
          <a:xfrm>
            <a:off x="1177000" y="1739744"/>
            <a:ext cx="7128800" cy="4330521"/>
          </a:xfrm>
        </p:spPr>
        <p:txBody>
          <a:bodyPr>
            <a:normAutofit/>
          </a:bodyPr>
          <a:lstStyle/>
          <a:p>
            <a:r>
              <a:rPr lang="en-US" sz="2400" dirty="0">
                <a:ea typeface="+mn-lt"/>
                <a:cs typeface="+mn-lt"/>
              </a:rPr>
              <a:t>How to give accurate voice output and text demonstration, in the Sinhala language?</a:t>
            </a:r>
          </a:p>
          <a:p>
            <a:endParaRPr lang="en-US" sz="2400" dirty="0">
              <a:ea typeface="+mn-lt"/>
              <a:cs typeface="+mn-lt"/>
            </a:endParaRPr>
          </a:p>
          <a:p>
            <a:r>
              <a:rPr lang="en-US" sz="2400" dirty="0"/>
              <a:t>How should the answer be given according to the relevant command of the user?</a:t>
            </a:r>
          </a:p>
          <a:p>
            <a:pPr lvl="1"/>
            <a:r>
              <a:rPr lang="en-US" sz="2200" dirty="0"/>
              <a:t>When the user requests an address.</a:t>
            </a:r>
          </a:p>
          <a:p>
            <a:pPr lvl="1"/>
            <a:r>
              <a:rPr lang="en-US" sz="2200" dirty="0"/>
              <a:t>when the user request to open the camera.</a:t>
            </a:r>
          </a:p>
          <a:p>
            <a:pPr lvl="1"/>
            <a:r>
              <a:rPr lang="en-US" sz="2200" dirty="0"/>
              <a:t>When the user starts a chat conversation with the assistant.</a:t>
            </a:r>
          </a:p>
          <a:p>
            <a:endParaRPr lang="en-US" dirty="0"/>
          </a:p>
        </p:txBody>
      </p:sp>
      <p:pic>
        <p:nvPicPr>
          <p:cNvPr id="6" name="Picture 5">
            <a:extLst>
              <a:ext uri="{FF2B5EF4-FFF2-40B4-BE49-F238E27FC236}">
                <a16:creationId xmlns:a16="http://schemas.microsoft.com/office/drawing/2014/main" id="{A18A6C2A-79DF-45B9-B73E-C7D3C48A3AD2}"/>
              </a:ext>
            </a:extLst>
          </p:cNvPr>
          <p:cNvPicPr>
            <a:picLocks noChangeAspect="1"/>
          </p:cNvPicPr>
          <p:nvPr/>
        </p:nvPicPr>
        <p:blipFill>
          <a:blip r:embed="rId2"/>
          <a:stretch>
            <a:fillRect/>
          </a:stretch>
        </p:blipFill>
        <p:spPr>
          <a:xfrm>
            <a:off x="7601360" y="1182095"/>
            <a:ext cx="3944529" cy="4315675"/>
          </a:xfrm>
          <a:prstGeom prst="rect">
            <a:avLst/>
          </a:prstGeom>
        </p:spPr>
      </p:pic>
      <p:sp>
        <p:nvSpPr>
          <p:cNvPr id="7" name="Rectangle 6">
            <a:extLst>
              <a:ext uri="{FF2B5EF4-FFF2-40B4-BE49-F238E27FC236}">
                <a16:creationId xmlns:a16="http://schemas.microsoft.com/office/drawing/2014/main" id="{72DB3ADD-7BCD-436C-8486-74EB5D6570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373513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noFill/>
        </p:spPr>
        <p:txBody>
          <a:bodyPr/>
          <a:lstStyle/>
          <a:p>
            <a:r>
              <a:rPr lang="en-US" dirty="0">
                <a:solidFill>
                  <a:schemeClr val="accent2">
                    <a:lumMod val="75000"/>
                  </a:schemeClr>
                </a:solidFill>
              </a:rPr>
              <a:t>Specific and Sub Objectives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914400"/>
            <a:ext cx="8298168" cy="5181600"/>
          </a:xfrm>
        </p:spPr>
        <p:txBody>
          <a:bodyPr>
            <a:normAutofit fontScale="92500" lnSpcReduction="10000"/>
          </a:bodyPr>
          <a:lstStyle/>
          <a:p>
            <a:pPr marL="285750" indent="-285750">
              <a:lnSpc>
                <a:spcPct val="150000"/>
              </a:lnSpc>
              <a:buFont typeface="Wingdings"/>
              <a:buChar char="ü"/>
            </a:pPr>
            <a:endParaRPr lang="en-US" sz="2400" dirty="0">
              <a:ea typeface="+mn-lt"/>
              <a:cs typeface="+mn-lt"/>
            </a:endParaRPr>
          </a:p>
          <a:p>
            <a:pPr marL="0" indent="0">
              <a:lnSpc>
                <a:spcPct val="150000"/>
              </a:lnSpc>
              <a:buNone/>
            </a:pPr>
            <a:r>
              <a:rPr lang="en-US" sz="2200" b="1" dirty="0">
                <a:ea typeface="+mn-lt"/>
                <a:cs typeface="+mn-lt"/>
              </a:rPr>
              <a:t>Specific Objective</a:t>
            </a:r>
          </a:p>
          <a:p>
            <a:pPr algn="just">
              <a:lnSpc>
                <a:spcPct val="150000"/>
              </a:lnSpc>
              <a:buFont typeface="Wingdings" panose="05000000000000000000" pitchFamily="2" charset="2"/>
              <a:buChar char="Ø"/>
            </a:pPr>
            <a:r>
              <a:rPr lang="en-US" sz="2400" dirty="0">
                <a:ea typeface="MS Mincho" panose="02020609040205080304" pitchFamily="49" charset="-128"/>
                <a:cs typeface="Latha" panose="020B0604020202020204" pitchFamily="34" charset="0"/>
              </a:rPr>
              <a:t>Providing accurate voice output and text, according to the user's command.</a:t>
            </a:r>
          </a:p>
          <a:p>
            <a:pPr marL="0" indent="0" algn="just">
              <a:lnSpc>
                <a:spcPct val="150000"/>
              </a:lnSpc>
              <a:buNone/>
            </a:pPr>
            <a:r>
              <a:rPr lang="en-US" sz="2200" b="1" dirty="0">
                <a:ea typeface="+mn-lt"/>
                <a:cs typeface="+mn-lt"/>
              </a:rPr>
              <a:t>Sub Objectives</a:t>
            </a:r>
          </a:p>
          <a:p>
            <a:pPr>
              <a:lnSpc>
                <a:spcPct val="150000"/>
              </a:lnSpc>
              <a:buFont typeface="Wingdings" panose="05000000000000000000" pitchFamily="2" charset="2"/>
              <a:buChar char="Ø"/>
            </a:pPr>
            <a:r>
              <a:rPr lang="en-US" sz="2400" dirty="0">
                <a:ea typeface="+mn-lt"/>
                <a:cs typeface="+mn-lt"/>
              </a:rPr>
              <a:t>Create an algorithm for Sinhala chat conversation</a:t>
            </a:r>
          </a:p>
          <a:p>
            <a:pPr>
              <a:lnSpc>
                <a:spcPct val="150000"/>
              </a:lnSpc>
              <a:buFont typeface="Wingdings" panose="05000000000000000000" pitchFamily="2" charset="2"/>
              <a:buChar char="Ø"/>
            </a:pPr>
            <a:r>
              <a:rPr lang="en-US" sz="2400" dirty="0">
                <a:ea typeface="+mn-lt"/>
                <a:cs typeface="+mn-lt"/>
              </a:rPr>
              <a:t>Training a machine learning model. </a:t>
            </a:r>
          </a:p>
          <a:p>
            <a:pPr>
              <a:lnSpc>
                <a:spcPct val="150000"/>
              </a:lnSpc>
              <a:buFont typeface="Wingdings" panose="05000000000000000000" pitchFamily="2" charset="2"/>
              <a:buChar char="Ø"/>
            </a:pPr>
            <a:r>
              <a:rPr lang="en-US" sz="2400" dirty="0">
                <a:ea typeface="+mn-lt"/>
                <a:cs typeface="+mn-lt"/>
              </a:rPr>
              <a:t>Implementing an API to frontend android application.</a:t>
            </a:r>
          </a:p>
          <a:p>
            <a:pPr>
              <a:lnSpc>
                <a:spcPct val="150000"/>
              </a:lnSpc>
              <a:buFont typeface="Wingdings" panose="05000000000000000000" pitchFamily="2" charset="2"/>
              <a:buChar char="Ø"/>
            </a:pPr>
            <a:r>
              <a:rPr lang="en-US" sz="2400" dirty="0">
                <a:ea typeface="+mn-lt"/>
                <a:cs typeface="+mn-lt"/>
              </a:rPr>
              <a:t>Find the relevant answer from intents based dataset</a:t>
            </a: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850" y="3675371"/>
            <a:ext cx="2887968" cy="2658764"/>
          </a:xfrm>
          <a:prstGeom prst="rect">
            <a:avLst/>
          </a:prstGeom>
        </p:spPr>
      </p:pic>
      <p:sp>
        <p:nvSpPr>
          <p:cNvPr id="10" name="Rectangle 9">
            <a:extLst>
              <a:ext uri="{FF2B5EF4-FFF2-40B4-BE49-F238E27FC236}">
                <a16:creationId xmlns:a16="http://schemas.microsoft.com/office/drawing/2014/main" id="{F73F80D6-C5EA-D0FF-419C-13B3BED17D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010456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946246"/>
            <a:ext cx="11455400" cy="5729190"/>
          </a:xfrm>
        </p:spPr>
        <p:txBody>
          <a:bodyPr>
            <a:normAutofit fontScale="92500" lnSpcReduction="20000"/>
          </a:bodyPr>
          <a:lstStyle/>
          <a:p>
            <a:pPr>
              <a:lnSpc>
                <a:spcPct val="150000"/>
              </a:lnSpc>
              <a:buFont typeface="Wingdings" panose="05000000000000000000" pitchFamily="2" charset="2"/>
              <a:buChar char="ü"/>
            </a:pPr>
            <a:r>
              <a:rPr lang="en-US" sz="2400" b="1" dirty="0">
                <a:ea typeface="+mn-lt"/>
                <a:cs typeface="+mn-lt"/>
              </a:rPr>
              <a:t>Functional Requirements</a:t>
            </a:r>
            <a:endParaRPr lang="en-US" sz="2400" b="1" dirty="0"/>
          </a:p>
          <a:p>
            <a:pPr lvl="1">
              <a:lnSpc>
                <a:spcPct val="120000"/>
              </a:lnSpc>
            </a:pPr>
            <a:r>
              <a:rPr lang="en-US" sz="2200" dirty="0">
                <a:ea typeface="+mn-lt"/>
                <a:cs typeface="+mn-lt"/>
              </a:rPr>
              <a:t>According to the user's command, there should be a method to find out whether the relevant answer should be given from the device or from the internet.</a:t>
            </a:r>
          </a:p>
          <a:p>
            <a:pPr lvl="1">
              <a:lnSpc>
                <a:spcPct val="120000"/>
              </a:lnSpc>
            </a:pPr>
            <a:r>
              <a:rPr lang="en-US" sz="2200" dirty="0">
                <a:ea typeface="+mn-lt"/>
                <a:cs typeface="+mn-lt"/>
              </a:rPr>
              <a:t>There should be a method to say the relevant answer correctly and quickly in Sinhala.</a:t>
            </a:r>
          </a:p>
          <a:p>
            <a:pPr lvl="1">
              <a:lnSpc>
                <a:spcPct val="120000"/>
              </a:lnSpc>
            </a:pPr>
            <a:r>
              <a:rPr lang="en-US" sz="2200" dirty="0">
                <a:ea typeface="+mn-lt"/>
                <a:cs typeface="+mn-lt"/>
              </a:rPr>
              <a:t>There should be a method to display the answer in Sinhala on the display.</a:t>
            </a:r>
          </a:p>
          <a:p>
            <a:pPr marL="285750" indent="-285750">
              <a:lnSpc>
                <a:spcPct val="150000"/>
              </a:lnSpc>
              <a:buFont typeface="Wingdings"/>
              <a:buChar char="ü"/>
            </a:pPr>
            <a:r>
              <a:rPr lang="en-US" sz="2400" b="1" dirty="0">
                <a:ea typeface="+mn-lt"/>
                <a:cs typeface="+mn-lt"/>
              </a:rPr>
              <a:t>Non-Functional Requirements</a:t>
            </a:r>
          </a:p>
          <a:p>
            <a:pPr lvl="1">
              <a:lnSpc>
                <a:spcPct val="110000"/>
              </a:lnSpc>
            </a:pPr>
            <a:r>
              <a:rPr lang="en-US" sz="2200" dirty="0">
                <a:ea typeface="+mn-lt"/>
                <a:cs typeface="+mn-lt"/>
              </a:rPr>
              <a:t>Efficiency of providing relevant answers</a:t>
            </a:r>
          </a:p>
          <a:p>
            <a:pPr lvl="1">
              <a:lnSpc>
                <a:spcPct val="110000"/>
              </a:lnSpc>
            </a:pPr>
            <a:r>
              <a:rPr lang="en-US" sz="2200" dirty="0">
                <a:ea typeface="+mn-lt"/>
                <a:cs typeface="+mn-lt"/>
              </a:rPr>
              <a:t>The efficiency of providing relevant output in Sinhala voice and demonstrating Sinhala text in the display.</a:t>
            </a:r>
          </a:p>
          <a:p>
            <a:pPr marL="285750" indent="-285750">
              <a:lnSpc>
                <a:spcPct val="150000"/>
              </a:lnSpc>
              <a:buFont typeface="Wingdings"/>
              <a:buChar char="ü"/>
            </a:pPr>
            <a:r>
              <a:rPr lang="en-US" sz="2400" b="1" dirty="0">
                <a:ea typeface="+mn-lt"/>
                <a:cs typeface="+mn-lt"/>
              </a:rPr>
              <a:t>User Requirements</a:t>
            </a:r>
          </a:p>
          <a:p>
            <a:pPr lvl="1">
              <a:lnSpc>
                <a:spcPct val="150000"/>
              </a:lnSpc>
            </a:pPr>
            <a:r>
              <a:rPr lang="en-US" sz="2200" dirty="0">
                <a:ea typeface="+mn-lt"/>
                <a:cs typeface="+mn-lt"/>
              </a:rPr>
              <a:t>Answer the user in Sinhala voice and text output.</a:t>
            </a:r>
          </a:p>
          <a:p>
            <a:pPr lvl="1">
              <a:lnSpc>
                <a:spcPct val="150000"/>
              </a:lnSpc>
            </a:pPr>
            <a:r>
              <a:rPr lang="en-US" sz="2200" dirty="0">
                <a:ea typeface="+mn-lt"/>
                <a:cs typeface="+mn-lt"/>
              </a:rPr>
              <a:t>Display relevant answers for the user command.</a:t>
            </a:r>
          </a:p>
          <a:p>
            <a:pPr marL="285750" indent="-285750">
              <a:lnSpc>
                <a:spcPct val="150000"/>
              </a:lnSpc>
              <a:buFont typeface="Wingdings"/>
              <a:buChar char="ü"/>
            </a:pPr>
            <a:endParaRPr lang="en-US" sz="2400" b="1" dirty="0">
              <a:ea typeface="+mn-lt"/>
              <a:cs typeface="+mn-lt"/>
            </a:endParaRPr>
          </a:p>
          <a:p>
            <a:pPr marL="285750" indent="-285750">
              <a:lnSpc>
                <a:spcPct val="150000"/>
              </a:lnSpc>
              <a:buFont typeface="Wingdings"/>
              <a:buChar char="ü"/>
            </a:pPr>
            <a:endParaRPr lang="en-US" sz="2400" b="1" dirty="0"/>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7" name="Title 6">
            <a:extLst>
              <a:ext uri="{FF2B5EF4-FFF2-40B4-BE49-F238E27FC236}">
                <a16:creationId xmlns:a16="http://schemas.microsoft.com/office/drawing/2014/main" id="{74C3B747-7981-0A92-2354-BA8DEE715A05}"/>
              </a:ext>
            </a:extLst>
          </p:cNvPr>
          <p:cNvSpPr>
            <a:spLocks noGrp="1"/>
          </p:cNvSpPr>
          <p:nvPr>
            <p:ph type="title"/>
          </p:nvPr>
        </p:nvSpPr>
        <p:spPr>
          <a:xfrm>
            <a:off x="677334" y="146794"/>
            <a:ext cx="8596668" cy="650033"/>
          </a:xfrm>
        </p:spPr>
        <p:txBody>
          <a:bodyPr/>
          <a:lstStyle/>
          <a:p>
            <a:r>
              <a:rPr lang="en-US" dirty="0"/>
              <a:t>Requirements</a:t>
            </a:r>
          </a:p>
        </p:txBody>
      </p:sp>
      <p:sp>
        <p:nvSpPr>
          <p:cNvPr id="5" name="Rectangle 4">
            <a:extLst>
              <a:ext uri="{FF2B5EF4-FFF2-40B4-BE49-F238E27FC236}">
                <a16:creationId xmlns:a16="http://schemas.microsoft.com/office/drawing/2014/main" id="{D855ABEF-C1EB-BBFE-A6A8-0DF0F82C662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88405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09B4-7F61-3D4A-B90C-F00A4014DE25}"/>
              </a:ext>
            </a:extLst>
          </p:cNvPr>
          <p:cNvSpPr>
            <a:spLocks noGrp="1"/>
          </p:cNvSpPr>
          <p:nvPr>
            <p:ph type="title"/>
          </p:nvPr>
        </p:nvSpPr>
        <p:spPr>
          <a:xfrm>
            <a:off x="677334" y="452718"/>
            <a:ext cx="8596668" cy="1477682"/>
          </a:xfrm>
        </p:spPr>
        <p:txBody>
          <a:bodyPr/>
          <a:lstStyle/>
          <a:p>
            <a:r>
              <a:rPr lang="en-LK" dirty="0">
                <a:solidFill>
                  <a:schemeClr val="accent2">
                    <a:lumMod val="75000"/>
                  </a:schemeClr>
                </a:solidFill>
              </a:rPr>
              <a:t>Introduction</a:t>
            </a:r>
          </a:p>
        </p:txBody>
      </p:sp>
      <p:sp>
        <p:nvSpPr>
          <p:cNvPr id="3" name="Content Placeholder 2">
            <a:extLst>
              <a:ext uri="{FF2B5EF4-FFF2-40B4-BE49-F238E27FC236}">
                <a16:creationId xmlns:a16="http://schemas.microsoft.com/office/drawing/2014/main" id="{711569F8-1610-AE4E-A9EF-597A7572FEAD}"/>
              </a:ext>
            </a:extLst>
          </p:cNvPr>
          <p:cNvSpPr>
            <a:spLocks noGrp="1"/>
          </p:cNvSpPr>
          <p:nvPr>
            <p:ph idx="1"/>
          </p:nvPr>
        </p:nvSpPr>
        <p:spPr>
          <a:xfrm>
            <a:off x="646112" y="1380931"/>
            <a:ext cx="10037440" cy="5024351"/>
          </a:xfrm>
        </p:spPr>
        <p:txBody>
          <a:bodyPr>
            <a:normAutofit fontScale="92500" lnSpcReduction="10000"/>
          </a:bodyPr>
          <a:lstStyle/>
          <a:p>
            <a:pPr algn="just">
              <a:buFont typeface="Wingdings" panose="05000000000000000000" pitchFamily="2" charset="2"/>
              <a:buChar char="Ø"/>
            </a:pPr>
            <a:r>
              <a:rPr lang="en-US" dirty="0">
                <a:latin typeface="+mn-lt"/>
              </a:rPr>
              <a:t>Over 4.2 billion digital voice assistants are being used in devices around the world.</a:t>
            </a:r>
          </a:p>
          <a:p>
            <a:pPr algn="just">
              <a:buFont typeface="Wingdings" panose="05000000000000000000" pitchFamily="2" charset="2"/>
              <a:buChar char="Ø"/>
            </a:pPr>
            <a:endParaRPr lang="en-US" dirty="0">
              <a:latin typeface="+mn-lt"/>
            </a:endParaRPr>
          </a:p>
          <a:p>
            <a:pPr algn="just">
              <a:buFont typeface="Wingdings" panose="05000000000000000000" pitchFamily="2" charset="2"/>
              <a:buChar char="Ø"/>
            </a:pPr>
            <a:r>
              <a:rPr lang="en-US" dirty="0">
                <a:latin typeface="+mn-lt"/>
              </a:rPr>
              <a:t>Forecasts suggest that by 2024, the number of digital voice assistants will reach 8.4 billion units.</a:t>
            </a:r>
          </a:p>
          <a:p>
            <a:pPr algn="just">
              <a:buFont typeface="Wingdings" panose="05000000000000000000" pitchFamily="2" charset="2"/>
              <a:buChar char="Ø"/>
            </a:pPr>
            <a:endParaRPr lang="en-US" dirty="0">
              <a:latin typeface="+mn-lt"/>
            </a:endParaRPr>
          </a:p>
          <a:p>
            <a:pPr algn="just">
              <a:buFont typeface="Wingdings" panose="05000000000000000000" pitchFamily="2" charset="2"/>
              <a:buChar char="Ø"/>
            </a:pPr>
            <a:r>
              <a:rPr lang="en-US" dirty="0">
                <a:latin typeface="+mn-lt"/>
              </a:rPr>
              <a:t>Many Asian countries have voice assistant applications in their native language (Korea – </a:t>
            </a:r>
            <a:r>
              <a:rPr lang="en-US" dirty="0" err="1">
                <a:latin typeface="+mn-lt"/>
              </a:rPr>
              <a:t>Clova</a:t>
            </a:r>
            <a:r>
              <a:rPr lang="en-US" dirty="0">
                <a:latin typeface="+mn-lt"/>
              </a:rPr>
              <a:t>).</a:t>
            </a:r>
          </a:p>
          <a:p>
            <a:pPr algn="just">
              <a:buFont typeface="Wingdings" panose="05000000000000000000" pitchFamily="2" charset="2"/>
              <a:buChar char="Ø"/>
            </a:pPr>
            <a:endParaRPr lang="en-US" dirty="0">
              <a:latin typeface="+mn-lt"/>
            </a:endParaRPr>
          </a:p>
          <a:p>
            <a:pPr algn="just">
              <a:buFont typeface="Wingdings" panose="05000000000000000000" pitchFamily="2" charset="2"/>
              <a:buChar char="Ø"/>
            </a:pPr>
            <a:r>
              <a:rPr lang="en-US" dirty="0">
                <a:latin typeface="+mn-lt"/>
              </a:rPr>
              <a:t>As Sri Lankans, We don’t have a voice assistant functioning using our native language.</a:t>
            </a:r>
          </a:p>
          <a:p>
            <a:pPr algn="just">
              <a:buFont typeface="Wingdings" panose="05000000000000000000" pitchFamily="2" charset="2"/>
              <a:buChar char="Ø"/>
            </a:pPr>
            <a:endParaRPr lang="en-US" dirty="0">
              <a:latin typeface="+mn-lt"/>
            </a:endParaRPr>
          </a:p>
          <a:p>
            <a:pPr algn="just">
              <a:buFont typeface="Wingdings" panose="05000000000000000000" pitchFamily="2" charset="2"/>
              <a:buChar char="Ø"/>
            </a:pPr>
            <a:r>
              <a:rPr lang="en-US" dirty="0">
                <a:latin typeface="+mn-lt"/>
              </a:rPr>
              <a:t>English language-based voice assistant applications come with some challenges,</a:t>
            </a:r>
          </a:p>
          <a:p>
            <a:pPr algn="just">
              <a:buFont typeface="Wingdings" panose="05000000000000000000" pitchFamily="2" charset="2"/>
              <a:buChar char="Ø"/>
            </a:pPr>
            <a:endParaRPr lang="en-US" dirty="0">
              <a:latin typeface="+mn-lt"/>
            </a:endParaRPr>
          </a:p>
          <a:p>
            <a:pPr algn="just">
              <a:buFont typeface="Wingdings" panose="05000000000000000000" pitchFamily="2" charset="2"/>
              <a:buChar char="Ø"/>
            </a:pPr>
            <a:r>
              <a:rPr lang="en-US" dirty="0">
                <a:latin typeface="+mn-lt"/>
              </a:rPr>
              <a:t>Mainly,</a:t>
            </a:r>
          </a:p>
          <a:p>
            <a:pPr lvl="1" algn="just">
              <a:buFont typeface="Arial" panose="020B0604020202020204" pitchFamily="34" charset="0"/>
              <a:buChar char="•"/>
            </a:pPr>
            <a:r>
              <a:rPr lang="en-US" sz="2000" dirty="0">
                <a:latin typeface="+mn-lt"/>
              </a:rPr>
              <a:t>Accent issues in English</a:t>
            </a:r>
          </a:p>
          <a:p>
            <a:pPr lvl="1" algn="just">
              <a:buFont typeface="Arial" panose="020B0604020202020204" pitchFamily="34" charset="0"/>
              <a:buChar char="•"/>
            </a:pPr>
            <a:r>
              <a:rPr lang="en-US" sz="2000" dirty="0">
                <a:latin typeface="+mn-lt"/>
              </a:rPr>
              <a:t>Lack of English literacy </a:t>
            </a:r>
          </a:p>
        </p:txBody>
      </p:sp>
    </p:spTree>
    <p:extLst>
      <p:ext uri="{BB962C8B-B14F-4D97-AF65-F5344CB8AC3E}">
        <p14:creationId xmlns:p14="http://schemas.microsoft.com/office/powerpoint/2010/main" val="401956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a:xfrm>
            <a:off x="646111" y="452718"/>
            <a:ext cx="9404723" cy="1400530"/>
          </a:xfrm>
        </p:spPr>
        <p:txBody>
          <a:bodyPr>
            <a:normAutofit/>
          </a:bodyPr>
          <a:lstStyle/>
          <a:p>
            <a:r>
              <a:rPr lang="en-LK" dirty="0"/>
              <a:t>How I Started?</a:t>
            </a:r>
          </a:p>
        </p:txBody>
      </p:sp>
      <p:graphicFrame>
        <p:nvGraphicFramePr>
          <p:cNvPr id="5" name="Content Placeholder 2">
            <a:extLst>
              <a:ext uri="{FF2B5EF4-FFF2-40B4-BE49-F238E27FC236}">
                <a16:creationId xmlns:a16="http://schemas.microsoft.com/office/drawing/2014/main" id="{3A777B40-968D-4A78-96D9-DF0E2AB2C090}"/>
              </a:ext>
            </a:extLst>
          </p:cNvPr>
          <p:cNvGraphicFramePr>
            <a:graphicFrameLocks noGrp="1"/>
          </p:cNvGraphicFramePr>
          <p:nvPr>
            <p:ph idx="1"/>
            <p:extLst>
              <p:ext uri="{D42A27DB-BD31-4B8C-83A1-F6EECF244321}">
                <p14:modId xmlns:p14="http://schemas.microsoft.com/office/powerpoint/2010/main" val="2854101985"/>
              </p:ext>
            </p:extLst>
          </p:nvPr>
        </p:nvGraphicFramePr>
        <p:xfrm>
          <a:off x="1309500" y="1483112"/>
          <a:ext cx="9404352" cy="476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8CF233C7-D364-7829-9FEB-9BE9F125A56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4274170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Icon&#10;&#10;Description automatically generated">
            <a:extLst>
              <a:ext uri="{FF2B5EF4-FFF2-40B4-BE49-F238E27FC236}">
                <a16:creationId xmlns:a16="http://schemas.microsoft.com/office/drawing/2014/main" id="{AD2A03D7-CA63-43D2-953A-9E3AAFA882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27730" y="4454489"/>
            <a:ext cx="1810052" cy="1810052"/>
          </a:xfrm>
          <a:prstGeom prst="rect">
            <a:avLst/>
          </a:prstGeom>
        </p:spPr>
      </p:pic>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xfrm>
            <a:off x="393077" y="426125"/>
            <a:ext cx="10276447" cy="1400530"/>
          </a:xfrm>
          <a:noFill/>
        </p:spPr>
        <p:txBody>
          <a:bodyPr/>
          <a:lstStyle/>
          <a:p>
            <a:r>
              <a:rPr lang="en-US" dirty="0">
                <a:solidFill>
                  <a:schemeClr val="accent2">
                    <a:lumMod val="75000"/>
                  </a:schemeClr>
                </a:solidFill>
              </a:rPr>
              <a:t>Technologies/ Techniques/ Algorithms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5" name="Content Placeholder 2">
            <a:extLst>
              <a:ext uri="{FF2B5EF4-FFF2-40B4-BE49-F238E27FC236}">
                <a16:creationId xmlns:a16="http://schemas.microsoft.com/office/drawing/2014/main" id="{169C57E8-2672-4CD0-9166-F5FF3F3A2D67}"/>
              </a:ext>
            </a:extLst>
          </p:cNvPr>
          <p:cNvSpPr txBox="1">
            <a:spLocks/>
          </p:cNvSpPr>
          <p:nvPr/>
        </p:nvSpPr>
        <p:spPr>
          <a:xfrm>
            <a:off x="597610" y="1577362"/>
            <a:ext cx="8409427" cy="378410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b="1" dirty="0">
                <a:solidFill>
                  <a:schemeClr val="tx1"/>
                </a:solidFill>
                <a:latin typeface="+mj-lt"/>
                <a:ea typeface="+mn-lt"/>
                <a:cs typeface="+mn-lt"/>
              </a:rPr>
              <a:t>Technologies / Tools</a:t>
            </a:r>
          </a:p>
          <a:p>
            <a:endParaRPr lang="en-US" dirty="0">
              <a:solidFill>
                <a:schemeClr val="tx1"/>
              </a:solidFill>
              <a:latin typeface="+mj-lt"/>
              <a:cs typeface="Times New Roman"/>
            </a:endParaRPr>
          </a:p>
          <a:p>
            <a:pPr marL="342900" indent="-342900">
              <a:buChar char="•"/>
            </a:pPr>
            <a:r>
              <a:rPr lang="en-US" sz="2200" dirty="0">
                <a:solidFill>
                  <a:schemeClr val="tx1"/>
                </a:solidFill>
                <a:latin typeface="+mj-lt"/>
                <a:ea typeface="+mn-lt"/>
                <a:cs typeface="+mn-lt"/>
              </a:rPr>
              <a:t>Python – Programming Language</a:t>
            </a:r>
          </a:p>
          <a:p>
            <a:pPr marL="342900" indent="-342900">
              <a:buChar char="•"/>
            </a:pPr>
            <a:r>
              <a:rPr lang="en-US" sz="2200" dirty="0">
                <a:solidFill>
                  <a:schemeClr val="tx1"/>
                </a:solidFill>
                <a:ea typeface="+mn-lt"/>
                <a:cs typeface="+mn-lt"/>
              </a:rPr>
              <a:t>React Native – Front-end development</a:t>
            </a:r>
          </a:p>
          <a:p>
            <a:pPr marL="342900" indent="-342900">
              <a:buChar char="•"/>
            </a:pPr>
            <a:r>
              <a:rPr lang="en-US" sz="2200" dirty="0">
                <a:solidFill>
                  <a:schemeClr val="tx1"/>
                </a:solidFill>
                <a:latin typeface="+mj-lt"/>
                <a:cs typeface="Times New Roman"/>
              </a:rPr>
              <a:t>Libraries – NumPy, TensorFlow, </a:t>
            </a:r>
            <a:r>
              <a:rPr lang="en-US" sz="2200" dirty="0" err="1">
                <a:solidFill>
                  <a:schemeClr val="tx1"/>
                </a:solidFill>
                <a:latin typeface="+mj-lt"/>
                <a:cs typeface="Times New Roman"/>
              </a:rPr>
              <a:t>Keras</a:t>
            </a:r>
            <a:r>
              <a:rPr lang="en-US" sz="2200" dirty="0">
                <a:solidFill>
                  <a:schemeClr val="tx1"/>
                </a:solidFill>
                <a:latin typeface="+mj-lt"/>
                <a:cs typeface="Times New Roman"/>
              </a:rPr>
              <a:t>, Scikit-learn, Label Encoder, </a:t>
            </a:r>
            <a:r>
              <a:rPr lang="en-US" sz="2200" dirty="0" err="1">
                <a:solidFill>
                  <a:schemeClr val="tx1"/>
                </a:solidFill>
                <a:latin typeface="+mj-lt"/>
                <a:cs typeface="Times New Roman"/>
              </a:rPr>
              <a:t>Colorama</a:t>
            </a:r>
            <a:endParaRPr lang="en-US" sz="2200" dirty="0">
              <a:solidFill>
                <a:schemeClr val="tx1"/>
              </a:solidFill>
              <a:latin typeface="Trebuchet MS (Headings)"/>
              <a:cs typeface="Times New Roman"/>
            </a:endParaRPr>
          </a:p>
          <a:p>
            <a:pPr marL="342900" indent="-342900">
              <a:buChar char="•"/>
            </a:pPr>
            <a:r>
              <a:rPr lang="en-US" sz="2200" dirty="0">
                <a:solidFill>
                  <a:schemeClr val="tx1"/>
                </a:solidFill>
                <a:latin typeface="+mj-lt"/>
                <a:ea typeface="+mn-lt"/>
                <a:cs typeface="+mn-lt"/>
              </a:rPr>
              <a:t>IDE – PyCharm</a:t>
            </a:r>
          </a:p>
          <a:p>
            <a:pPr marL="342900" indent="-342900">
              <a:buChar char="•"/>
            </a:pPr>
            <a:r>
              <a:rPr lang="en-US" sz="2200" dirty="0">
                <a:solidFill>
                  <a:schemeClr val="tx1"/>
                </a:solidFill>
                <a:latin typeface="+mj-lt"/>
                <a:ea typeface="+mn-lt"/>
                <a:cs typeface="+mn-lt"/>
              </a:rPr>
              <a:t>Anaconda Distribution, </a:t>
            </a:r>
            <a:r>
              <a:rPr lang="en-US" sz="2200" dirty="0" err="1">
                <a:solidFill>
                  <a:schemeClr val="tx1"/>
                </a:solidFill>
                <a:latin typeface="+mj-lt"/>
                <a:ea typeface="+mn-lt"/>
                <a:cs typeface="+mn-lt"/>
              </a:rPr>
              <a:t>Jupyter</a:t>
            </a:r>
            <a:r>
              <a:rPr lang="en-US" sz="2200" dirty="0">
                <a:solidFill>
                  <a:schemeClr val="tx1"/>
                </a:solidFill>
                <a:latin typeface="+mj-lt"/>
                <a:ea typeface="+mn-lt"/>
                <a:cs typeface="+mn-lt"/>
              </a:rPr>
              <a:t> Notebook</a:t>
            </a:r>
          </a:p>
          <a:p>
            <a:pPr marL="342900" indent="-342900">
              <a:buChar char="•"/>
            </a:pPr>
            <a:r>
              <a:rPr lang="en-US" sz="2200" dirty="0">
                <a:solidFill>
                  <a:schemeClr val="tx1"/>
                </a:solidFill>
                <a:ea typeface="+mn-lt"/>
                <a:cs typeface="+mn-lt"/>
              </a:rPr>
              <a:t>version control – </a:t>
            </a:r>
            <a:r>
              <a:rPr lang="en-US" sz="2200" dirty="0">
                <a:solidFill>
                  <a:schemeClr val="tx1"/>
                </a:solidFill>
                <a:latin typeface="+mj-lt"/>
                <a:ea typeface="+mn-lt"/>
                <a:cs typeface="+mn-lt"/>
              </a:rPr>
              <a:t>GitHub / GitLab  </a:t>
            </a:r>
            <a:endParaRPr lang="en-US" sz="2200" dirty="0">
              <a:solidFill>
                <a:schemeClr val="tx1"/>
              </a:solidFill>
              <a:latin typeface="+mj-lt"/>
              <a:cs typeface="Times New Roman"/>
            </a:endParaRPr>
          </a:p>
        </p:txBody>
      </p:sp>
      <p:pic>
        <p:nvPicPr>
          <p:cNvPr id="13" name="Picture 30" descr="Icon&#10;&#10;Description automatically generated">
            <a:extLst>
              <a:ext uri="{FF2B5EF4-FFF2-40B4-BE49-F238E27FC236}">
                <a16:creationId xmlns:a16="http://schemas.microsoft.com/office/drawing/2014/main" id="{CBB89602-1EEE-436F-840C-47C8F773E9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52255" y="3088109"/>
            <a:ext cx="1628423" cy="1600201"/>
          </a:xfrm>
          <a:prstGeom prst="rect">
            <a:avLst/>
          </a:prstGeom>
        </p:spPr>
      </p:pic>
      <p:pic>
        <p:nvPicPr>
          <p:cNvPr id="9" name="Picture 8">
            <a:extLst>
              <a:ext uri="{FF2B5EF4-FFF2-40B4-BE49-F238E27FC236}">
                <a16:creationId xmlns:a16="http://schemas.microsoft.com/office/drawing/2014/main" id="{AAB4359D-927F-453F-A60F-4E0CC5259EAD}"/>
              </a:ext>
            </a:extLst>
          </p:cNvPr>
          <p:cNvPicPr>
            <a:picLocks noChangeAspect="1"/>
          </p:cNvPicPr>
          <p:nvPr/>
        </p:nvPicPr>
        <p:blipFill>
          <a:blip r:embed="rId6"/>
          <a:stretch>
            <a:fillRect/>
          </a:stretch>
        </p:blipFill>
        <p:spPr>
          <a:xfrm>
            <a:off x="9715052" y="658034"/>
            <a:ext cx="1615736" cy="1615736"/>
          </a:xfrm>
          <a:prstGeom prst="rect">
            <a:avLst/>
          </a:prstGeom>
        </p:spPr>
      </p:pic>
      <p:pic>
        <p:nvPicPr>
          <p:cNvPr id="10" name="Picture 9">
            <a:extLst>
              <a:ext uri="{FF2B5EF4-FFF2-40B4-BE49-F238E27FC236}">
                <a16:creationId xmlns:a16="http://schemas.microsoft.com/office/drawing/2014/main" id="{403177C4-66BC-CCAC-F9BF-18CF4EBCDA7A}"/>
              </a:ext>
            </a:extLst>
          </p:cNvPr>
          <p:cNvPicPr>
            <a:picLocks noChangeAspect="1"/>
          </p:cNvPicPr>
          <p:nvPr/>
        </p:nvPicPr>
        <p:blipFill>
          <a:blip r:embed="rId7">
            <a:alphaModFix amt="85000"/>
          </a:blip>
          <a:srcRect/>
          <a:stretch/>
        </p:blipFill>
        <p:spPr>
          <a:xfrm>
            <a:off x="7772729" y="5004723"/>
            <a:ext cx="1163788" cy="1073621"/>
          </a:xfrm>
          <a:prstGeom prst="rect">
            <a:avLst/>
          </a:prstGeom>
        </p:spPr>
      </p:pic>
      <p:sp>
        <p:nvSpPr>
          <p:cNvPr id="14" name="Rectangle 13">
            <a:extLst>
              <a:ext uri="{FF2B5EF4-FFF2-40B4-BE49-F238E27FC236}">
                <a16:creationId xmlns:a16="http://schemas.microsoft.com/office/drawing/2014/main" id="{7D9EA716-792A-B9AC-EA62-D9571538B43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4" name="Picture 3">
            <a:extLst>
              <a:ext uri="{FF2B5EF4-FFF2-40B4-BE49-F238E27FC236}">
                <a16:creationId xmlns:a16="http://schemas.microsoft.com/office/drawing/2014/main" id="{3F72EAE5-65E4-CA46-C7E8-E07990A2AE51}"/>
              </a:ext>
            </a:extLst>
          </p:cNvPr>
          <p:cNvPicPr>
            <a:picLocks noChangeAspect="1"/>
          </p:cNvPicPr>
          <p:nvPr/>
        </p:nvPicPr>
        <p:blipFill>
          <a:blip r:embed="rId8">
            <a:alphaModFix amt="85000"/>
          </a:blip>
          <a:stretch>
            <a:fillRect/>
          </a:stretch>
        </p:blipFill>
        <p:spPr>
          <a:xfrm>
            <a:off x="6572741" y="4103202"/>
            <a:ext cx="1266029" cy="684340"/>
          </a:xfrm>
          <a:prstGeom prst="rect">
            <a:avLst/>
          </a:prstGeom>
        </p:spPr>
      </p:pic>
      <p:pic>
        <p:nvPicPr>
          <p:cNvPr id="17" name="Picture 16" descr="Logo, company name&#10;&#10;Description automatically generated">
            <a:extLst>
              <a:ext uri="{FF2B5EF4-FFF2-40B4-BE49-F238E27FC236}">
                <a16:creationId xmlns:a16="http://schemas.microsoft.com/office/drawing/2014/main" id="{26E66BDB-E1DA-913F-C559-FAA1EAD5EADD}"/>
              </a:ext>
            </a:extLst>
          </p:cNvPr>
          <p:cNvPicPr>
            <a:picLocks noChangeAspect="1"/>
          </p:cNvPicPr>
          <p:nvPr/>
        </p:nvPicPr>
        <p:blipFill>
          <a:blip r:embed="rId9"/>
          <a:stretch>
            <a:fillRect/>
          </a:stretch>
        </p:blipFill>
        <p:spPr>
          <a:xfrm>
            <a:off x="8214572" y="2163710"/>
            <a:ext cx="1366106" cy="924399"/>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008712CA-4B1A-47C9-AE51-0B5ADF864555}"/>
              </a:ext>
            </a:extLst>
          </p:cNvPr>
          <p:cNvPicPr>
            <a:picLocks noChangeAspect="1"/>
          </p:cNvPicPr>
          <p:nvPr/>
        </p:nvPicPr>
        <p:blipFill>
          <a:blip r:embed="rId10"/>
          <a:stretch>
            <a:fillRect/>
          </a:stretch>
        </p:blipFill>
        <p:spPr>
          <a:xfrm>
            <a:off x="9665471" y="2949647"/>
            <a:ext cx="1035641" cy="1400530"/>
          </a:xfrm>
          <a:prstGeom prst="rect">
            <a:avLst/>
          </a:prstGeom>
        </p:spPr>
      </p:pic>
      <p:pic>
        <p:nvPicPr>
          <p:cNvPr id="15" name="Picture 14" descr="Icon&#10;&#10;Description automatically generated">
            <a:extLst>
              <a:ext uri="{FF2B5EF4-FFF2-40B4-BE49-F238E27FC236}">
                <a16:creationId xmlns:a16="http://schemas.microsoft.com/office/drawing/2014/main" id="{6BF15207-815F-456F-939C-23B7E22176DB}"/>
              </a:ext>
            </a:extLst>
          </p:cNvPr>
          <p:cNvPicPr>
            <a:picLocks noChangeAspect="1"/>
          </p:cNvPicPr>
          <p:nvPr/>
        </p:nvPicPr>
        <p:blipFill>
          <a:blip r:embed="rId11"/>
          <a:stretch>
            <a:fillRect/>
          </a:stretch>
        </p:blipFill>
        <p:spPr>
          <a:xfrm>
            <a:off x="10612364" y="3064969"/>
            <a:ext cx="808891" cy="808891"/>
          </a:xfrm>
          <a:prstGeom prst="rect">
            <a:avLst/>
          </a:prstGeom>
        </p:spPr>
      </p:pic>
    </p:spTree>
    <p:extLst>
      <p:ext uri="{BB962C8B-B14F-4D97-AF65-F5344CB8AC3E}">
        <p14:creationId xmlns:p14="http://schemas.microsoft.com/office/powerpoint/2010/main" val="3084088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A5DDE-5DB5-2247-A32A-F76EA430E0A8}"/>
              </a:ext>
            </a:extLst>
          </p:cNvPr>
          <p:cNvSpPr txBox="1"/>
          <p:nvPr/>
        </p:nvSpPr>
        <p:spPr>
          <a:xfrm>
            <a:off x="11026588" y="1891553"/>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LK"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graphicFrame>
        <p:nvGraphicFramePr>
          <p:cNvPr id="10" name="Content Placeholder 2">
            <a:extLst>
              <a:ext uri="{FF2B5EF4-FFF2-40B4-BE49-F238E27FC236}">
                <a16:creationId xmlns:a16="http://schemas.microsoft.com/office/drawing/2014/main" id="{3A94877F-1C9F-4D2C-9A1B-5A745813B683}"/>
              </a:ext>
            </a:extLst>
          </p:cNvPr>
          <p:cNvGraphicFramePr>
            <a:graphicFrameLocks noGrp="1"/>
          </p:cNvGraphicFramePr>
          <p:nvPr>
            <p:ph idx="1"/>
            <p:extLst>
              <p:ext uri="{D42A27DB-BD31-4B8C-83A1-F6EECF244321}">
                <p14:modId xmlns:p14="http://schemas.microsoft.com/office/powerpoint/2010/main" val="3818903074"/>
              </p:ext>
            </p:extLst>
          </p:nvPr>
        </p:nvGraphicFramePr>
        <p:xfrm>
          <a:off x="648315" y="2153031"/>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C71267BE-704D-5F7E-13FC-EC55E2B111BD}"/>
              </a:ext>
            </a:extLst>
          </p:cNvPr>
          <p:cNvSpPr txBox="1">
            <a:spLocks/>
          </p:cNvSpPr>
          <p:nvPr/>
        </p:nvSpPr>
        <p:spPr>
          <a:xfrm>
            <a:off x="648930" y="873695"/>
            <a:ext cx="8596668" cy="6953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Chat Assistant implementation workflow</a:t>
            </a:r>
          </a:p>
        </p:txBody>
      </p:sp>
      <p:sp>
        <p:nvSpPr>
          <p:cNvPr id="6" name="Rectangle 5">
            <a:extLst>
              <a:ext uri="{FF2B5EF4-FFF2-40B4-BE49-F238E27FC236}">
                <a16:creationId xmlns:a16="http://schemas.microsoft.com/office/drawing/2014/main" id="{668F8550-634D-4A00-9739-4EBEE17FB8F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891329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5D-5443-3647-10DF-230C44F9EE68}"/>
              </a:ext>
            </a:extLst>
          </p:cNvPr>
          <p:cNvSpPr>
            <a:spLocks noGrp="1"/>
          </p:cNvSpPr>
          <p:nvPr>
            <p:ph type="title"/>
          </p:nvPr>
        </p:nvSpPr>
        <p:spPr>
          <a:xfrm>
            <a:off x="677334" y="255063"/>
            <a:ext cx="8596668" cy="660400"/>
          </a:xfrm>
        </p:spPr>
        <p:txBody>
          <a:bodyPr/>
          <a:lstStyle/>
          <a:p>
            <a:r>
              <a:rPr lang="en-US" dirty="0"/>
              <a:t>Output – Responses from chat assistant </a:t>
            </a:r>
          </a:p>
        </p:txBody>
      </p:sp>
      <p:sp>
        <p:nvSpPr>
          <p:cNvPr id="12" name="Rectangle 11">
            <a:extLst>
              <a:ext uri="{FF2B5EF4-FFF2-40B4-BE49-F238E27FC236}">
                <a16:creationId xmlns:a16="http://schemas.microsoft.com/office/drawing/2014/main" id="{4ADA7EFC-A79D-AD09-A587-A4B6E4260B7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6" name="Picture 5">
            <a:extLst>
              <a:ext uri="{FF2B5EF4-FFF2-40B4-BE49-F238E27FC236}">
                <a16:creationId xmlns:a16="http://schemas.microsoft.com/office/drawing/2014/main" id="{686199A5-E168-4E30-AE15-894EC7BB969A}"/>
              </a:ext>
            </a:extLst>
          </p:cNvPr>
          <p:cNvPicPr>
            <a:picLocks noChangeAspect="1"/>
          </p:cNvPicPr>
          <p:nvPr/>
        </p:nvPicPr>
        <p:blipFill>
          <a:blip r:embed="rId2"/>
          <a:stretch>
            <a:fillRect/>
          </a:stretch>
        </p:blipFill>
        <p:spPr>
          <a:xfrm>
            <a:off x="2538488" y="1235396"/>
            <a:ext cx="2338837" cy="4937546"/>
          </a:xfrm>
          <a:prstGeom prst="rect">
            <a:avLst/>
          </a:prstGeom>
        </p:spPr>
      </p:pic>
      <p:pic>
        <p:nvPicPr>
          <p:cNvPr id="7" name="Picture 6">
            <a:extLst>
              <a:ext uri="{FF2B5EF4-FFF2-40B4-BE49-F238E27FC236}">
                <a16:creationId xmlns:a16="http://schemas.microsoft.com/office/drawing/2014/main" id="{4552438F-40A4-4DAC-A024-5749BF7241FA}"/>
              </a:ext>
            </a:extLst>
          </p:cNvPr>
          <p:cNvPicPr>
            <a:picLocks noChangeAspect="1"/>
          </p:cNvPicPr>
          <p:nvPr/>
        </p:nvPicPr>
        <p:blipFill>
          <a:blip r:embed="rId3"/>
          <a:stretch>
            <a:fillRect/>
          </a:stretch>
        </p:blipFill>
        <p:spPr>
          <a:xfrm>
            <a:off x="5334953" y="1235395"/>
            <a:ext cx="2338838" cy="4937547"/>
          </a:xfrm>
          <a:prstGeom prst="rect">
            <a:avLst/>
          </a:prstGeom>
        </p:spPr>
      </p:pic>
    </p:spTree>
    <p:extLst>
      <p:ext uri="{BB962C8B-B14F-4D97-AF65-F5344CB8AC3E}">
        <p14:creationId xmlns:p14="http://schemas.microsoft.com/office/powerpoint/2010/main" val="179755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5D-5443-3647-10DF-230C44F9EE68}"/>
              </a:ext>
            </a:extLst>
          </p:cNvPr>
          <p:cNvSpPr>
            <a:spLocks noGrp="1"/>
          </p:cNvSpPr>
          <p:nvPr>
            <p:ph type="title"/>
          </p:nvPr>
        </p:nvSpPr>
        <p:spPr>
          <a:xfrm>
            <a:off x="677334" y="255063"/>
            <a:ext cx="8596668" cy="660400"/>
          </a:xfrm>
        </p:spPr>
        <p:txBody>
          <a:bodyPr/>
          <a:lstStyle/>
          <a:p>
            <a:r>
              <a:rPr lang="en-US" dirty="0"/>
              <a:t>Output – Responses from chat assistant </a:t>
            </a:r>
          </a:p>
        </p:txBody>
      </p:sp>
      <p:sp>
        <p:nvSpPr>
          <p:cNvPr id="12" name="Rectangle 11">
            <a:extLst>
              <a:ext uri="{FF2B5EF4-FFF2-40B4-BE49-F238E27FC236}">
                <a16:creationId xmlns:a16="http://schemas.microsoft.com/office/drawing/2014/main" id="{4ADA7EFC-A79D-AD09-A587-A4B6E4260B7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6" name="Picture 5">
            <a:extLst>
              <a:ext uri="{FF2B5EF4-FFF2-40B4-BE49-F238E27FC236}">
                <a16:creationId xmlns:a16="http://schemas.microsoft.com/office/drawing/2014/main" id="{686199A5-E168-4E30-AE15-894EC7BB969A}"/>
              </a:ext>
            </a:extLst>
          </p:cNvPr>
          <p:cNvPicPr>
            <a:picLocks noChangeAspect="1"/>
          </p:cNvPicPr>
          <p:nvPr/>
        </p:nvPicPr>
        <p:blipFill>
          <a:blip r:embed="rId2"/>
          <a:stretch>
            <a:fillRect/>
          </a:stretch>
        </p:blipFill>
        <p:spPr>
          <a:xfrm>
            <a:off x="1463016" y="1235394"/>
            <a:ext cx="2338837" cy="4937546"/>
          </a:xfrm>
          <a:prstGeom prst="rect">
            <a:avLst/>
          </a:prstGeom>
        </p:spPr>
      </p:pic>
      <p:pic>
        <p:nvPicPr>
          <p:cNvPr id="8" name="Picture 7">
            <a:extLst>
              <a:ext uri="{FF2B5EF4-FFF2-40B4-BE49-F238E27FC236}">
                <a16:creationId xmlns:a16="http://schemas.microsoft.com/office/drawing/2014/main" id="{66FC4FF8-2A91-4FB9-A534-26AAD7909780}"/>
              </a:ext>
            </a:extLst>
          </p:cNvPr>
          <p:cNvPicPr>
            <a:picLocks noChangeAspect="1"/>
          </p:cNvPicPr>
          <p:nvPr/>
        </p:nvPicPr>
        <p:blipFill>
          <a:blip r:embed="rId3"/>
          <a:stretch>
            <a:fillRect/>
          </a:stretch>
        </p:blipFill>
        <p:spPr>
          <a:xfrm>
            <a:off x="6776962" y="1235392"/>
            <a:ext cx="2338838" cy="4937547"/>
          </a:xfrm>
          <a:prstGeom prst="rect">
            <a:avLst/>
          </a:prstGeom>
        </p:spPr>
      </p:pic>
      <p:pic>
        <p:nvPicPr>
          <p:cNvPr id="10" name="Picture 9">
            <a:extLst>
              <a:ext uri="{FF2B5EF4-FFF2-40B4-BE49-F238E27FC236}">
                <a16:creationId xmlns:a16="http://schemas.microsoft.com/office/drawing/2014/main" id="{A49ACFC3-586A-4C6A-89A3-D84EE45FFD84}"/>
              </a:ext>
            </a:extLst>
          </p:cNvPr>
          <p:cNvPicPr>
            <a:picLocks noChangeAspect="1"/>
          </p:cNvPicPr>
          <p:nvPr/>
        </p:nvPicPr>
        <p:blipFill>
          <a:blip r:embed="rId4"/>
          <a:stretch>
            <a:fillRect/>
          </a:stretch>
        </p:blipFill>
        <p:spPr>
          <a:xfrm>
            <a:off x="4121370" y="1235394"/>
            <a:ext cx="2336075" cy="4937545"/>
          </a:xfrm>
          <a:prstGeom prst="rect">
            <a:avLst/>
          </a:prstGeom>
        </p:spPr>
      </p:pic>
    </p:spTree>
    <p:extLst>
      <p:ext uri="{BB962C8B-B14F-4D97-AF65-F5344CB8AC3E}">
        <p14:creationId xmlns:p14="http://schemas.microsoft.com/office/powerpoint/2010/main" val="992849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51A6D6-91A4-1E4A-8616-396D67FE7868}"/>
              </a:ext>
            </a:extLst>
          </p:cNvPr>
          <p:cNvSpPr>
            <a:spLocks noGrp="1"/>
          </p:cNvSpPr>
          <p:nvPr>
            <p:ph type="subTitle" idx="1"/>
          </p:nvPr>
        </p:nvSpPr>
        <p:spPr>
          <a:xfrm>
            <a:off x="1154955" y="4777380"/>
            <a:ext cx="8825658" cy="861420"/>
          </a:xfrm>
        </p:spPr>
        <p:txBody>
          <a:bodyPr>
            <a:normAutofit/>
          </a:bodyPr>
          <a:lstStyle/>
          <a:p>
            <a:r>
              <a:rPr lang="en-GB" dirty="0">
                <a:solidFill>
                  <a:schemeClr val="tx1"/>
                </a:solidFill>
              </a:rPr>
              <a:t>SENARATHNE K.H.I.R.</a:t>
            </a:r>
          </a:p>
          <a:p>
            <a:r>
              <a:rPr lang="en-GB" dirty="0">
                <a:solidFill>
                  <a:schemeClr val="tx1"/>
                </a:solidFill>
              </a:rPr>
              <a:t>IT19152592</a:t>
            </a:r>
          </a:p>
          <a:p>
            <a:endParaRPr lang="en-LK" dirty="0">
              <a:solidFill>
                <a:schemeClr val="tx1"/>
              </a:solidFill>
            </a:endParaRPr>
          </a:p>
        </p:txBody>
      </p:sp>
      <p:sp>
        <p:nvSpPr>
          <p:cNvPr id="6" name="Title 1">
            <a:extLst>
              <a:ext uri="{FF2B5EF4-FFF2-40B4-BE49-F238E27FC236}">
                <a16:creationId xmlns:a16="http://schemas.microsoft.com/office/drawing/2014/main" id="{A4A52245-25AD-6300-EA03-FAE4F71A9A39}"/>
              </a:ext>
            </a:extLst>
          </p:cNvPr>
          <p:cNvSpPr txBox="1">
            <a:spLocks/>
          </p:cNvSpPr>
          <p:nvPr/>
        </p:nvSpPr>
        <p:spPr>
          <a:xfrm>
            <a:off x="983505" y="1943098"/>
            <a:ext cx="8825658" cy="2834282"/>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solidFill>
                  <a:schemeClr val="accent1">
                    <a:lumMod val="50000"/>
                  </a:schemeClr>
                </a:solidFill>
              </a:rPr>
              <a:t>Ideal Suggestion generation according to the real-time situation and enjoyment</a:t>
            </a:r>
            <a:endParaRPr lang="en-GB" dirty="0">
              <a:solidFill>
                <a:schemeClr val="accent1">
                  <a:lumMod val="50000"/>
                </a:schemeClr>
              </a:solidFill>
            </a:endParaRPr>
          </a:p>
        </p:txBody>
      </p:sp>
    </p:spTree>
    <p:extLst>
      <p:ext uri="{BB962C8B-B14F-4D97-AF65-F5344CB8AC3E}">
        <p14:creationId xmlns:p14="http://schemas.microsoft.com/office/powerpoint/2010/main" val="245068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p:txBody>
          <a:bodyPr>
            <a:normAutofit/>
          </a:bodyPr>
          <a:lstStyle/>
          <a:p>
            <a:r>
              <a:rPr lang="en-US" dirty="0">
                <a:solidFill>
                  <a:schemeClr val="accent2">
                    <a:lumMod val="75000"/>
                  </a:schemeClr>
                </a:solidFill>
              </a:rPr>
              <a:t>Research Questions</a:t>
            </a:r>
            <a:endParaRPr lang="en-LK" dirty="0">
              <a:solidFill>
                <a:schemeClr val="accent2">
                  <a:lumMod val="75000"/>
                </a:schemeClr>
              </a:solidFill>
            </a:endParaRPr>
          </a:p>
        </p:txBody>
      </p:sp>
      <p:sp>
        <p:nvSpPr>
          <p:cNvPr id="3" name="Content Placeholder 2">
            <a:extLst>
              <a:ext uri="{FF2B5EF4-FFF2-40B4-BE49-F238E27FC236}">
                <a16:creationId xmlns:a16="http://schemas.microsoft.com/office/drawing/2014/main" id="{BF70361B-02AD-4AE9-B030-519394BE4194}"/>
              </a:ext>
            </a:extLst>
          </p:cNvPr>
          <p:cNvSpPr>
            <a:spLocks noGrp="1"/>
          </p:cNvSpPr>
          <p:nvPr>
            <p:ph idx="1"/>
          </p:nvPr>
        </p:nvSpPr>
        <p:spPr>
          <a:xfrm>
            <a:off x="743600" y="1543432"/>
            <a:ext cx="7833651" cy="4508656"/>
          </a:xfrm>
        </p:spPr>
        <p:txBody>
          <a:bodyPr>
            <a:normAutofit/>
          </a:bodyPr>
          <a:lstStyle/>
          <a:p>
            <a:pPr>
              <a:lnSpc>
                <a:spcPct val="150000"/>
              </a:lnSpc>
              <a:buFont typeface="Wingdings" panose="05000000000000000000" pitchFamily="2" charset="2"/>
              <a:buChar char="Ø"/>
            </a:pPr>
            <a:r>
              <a:rPr lang="en-US" sz="2400" dirty="0">
                <a:ea typeface="+mn-lt"/>
                <a:cs typeface="+mn-lt"/>
              </a:rPr>
              <a:t>How to identify users' feelings and emotions via camera?</a:t>
            </a:r>
          </a:p>
          <a:p>
            <a:pPr>
              <a:lnSpc>
                <a:spcPct val="150000"/>
              </a:lnSpc>
              <a:buFont typeface="Wingdings" panose="05000000000000000000" pitchFamily="2" charset="2"/>
              <a:buChar char="Ø"/>
            </a:pPr>
            <a:r>
              <a:rPr lang="en-US" sz="2400" dirty="0">
                <a:ea typeface="+mn-lt"/>
                <a:cs typeface="+mn-lt"/>
              </a:rPr>
              <a:t>How to identify users face </a:t>
            </a:r>
          </a:p>
          <a:p>
            <a:pPr>
              <a:lnSpc>
                <a:spcPct val="150000"/>
              </a:lnSpc>
              <a:buFont typeface="Wingdings" panose="05000000000000000000" pitchFamily="2" charset="2"/>
              <a:buChar char="Ø"/>
            </a:pPr>
            <a:r>
              <a:rPr lang="en-US" sz="2400" dirty="0">
                <a:ea typeface="+mn-lt"/>
                <a:cs typeface="+mn-lt"/>
              </a:rPr>
              <a:t>How to provide ideal suggestions according to users' real-time emotions? </a:t>
            </a:r>
          </a:p>
          <a:p>
            <a:pPr>
              <a:lnSpc>
                <a:spcPct val="150000"/>
              </a:lnSpc>
              <a:buFont typeface="Wingdings" panose="05000000000000000000" pitchFamily="2" charset="2"/>
              <a:buChar char="Ø"/>
            </a:pPr>
            <a:r>
              <a:rPr lang="en-US" sz="2400" dirty="0">
                <a:ea typeface="+mn-lt"/>
                <a:cs typeface="+mn-lt"/>
              </a:rPr>
              <a:t>How to increase mental freedom through the Sinhala voice suggestions?</a:t>
            </a:r>
          </a:p>
          <a:p>
            <a:pPr>
              <a:buFont typeface="Wingdings" panose="05000000000000000000" pitchFamily="2" charset="2"/>
              <a:buChar char="Ø"/>
            </a:pPr>
            <a:endParaRPr lang="en-US" dirty="0"/>
          </a:p>
        </p:txBody>
      </p:sp>
      <p:pic>
        <p:nvPicPr>
          <p:cNvPr id="6" name="Picture 5">
            <a:extLst>
              <a:ext uri="{FF2B5EF4-FFF2-40B4-BE49-F238E27FC236}">
                <a16:creationId xmlns:a16="http://schemas.microsoft.com/office/drawing/2014/main" id="{A18A6C2A-79DF-45B9-B73E-C7D3C48A3AD2}"/>
              </a:ext>
            </a:extLst>
          </p:cNvPr>
          <p:cNvPicPr>
            <a:picLocks noChangeAspect="1"/>
          </p:cNvPicPr>
          <p:nvPr/>
        </p:nvPicPr>
        <p:blipFill>
          <a:blip r:embed="rId2"/>
          <a:stretch>
            <a:fillRect/>
          </a:stretch>
        </p:blipFill>
        <p:spPr>
          <a:xfrm>
            <a:off x="7601360" y="1182095"/>
            <a:ext cx="3944529" cy="4315675"/>
          </a:xfrm>
          <a:prstGeom prst="rect">
            <a:avLst/>
          </a:prstGeom>
        </p:spPr>
      </p:pic>
      <p:sp>
        <p:nvSpPr>
          <p:cNvPr id="7" name="Rectangle 6">
            <a:extLst>
              <a:ext uri="{FF2B5EF4-FFF2-40B4-BE49-F238E27FC236}">
                <a16:creationId xmlns:a16="http://schemas.microsoft.com/office/drawing/2014/main" id="{72DB3ADD-7BCD-436C-8486-74EB5D6570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53834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noFill/>
        </p:spPr>
        <p:txBody>
          <a:bodyPr/>
          <a:lstStyle/>
          <a:p>
            <a:r>
              <a:rPr lang="en-US" dirty="0">
                <a:solidFill>
                  <a:schemeClr val="accent2">
                    <a:lumMod val="75000"/>
                  </a:schemeClr>
                </a:solidFill>
              </a:rPr>
              <a:t>Specific and Sub Objectives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697182" y="762000"/>
            <a:ext cx="8428170" cy="5334000"/>
          </a:xfrm>
        </p:spPr>
        <p:txBody>
          <a:bodyPr>
            <a:normAutofit fontScale="92500" lnSpcReduction="20000"/>
          </a:bodyPr>
          <a:lstStyle/>
          <a:p>
            <a:pPr marL="285750" indent="-285750">
              <a:lnSpc>
                <a:spcPct val="150000"/>
              </a:lnSpc>
              <a:buFont typeface="Wingdings"/>
              <a:buChar char="ü"/>
            </a:pPr>
            <a:endParaRPr lang="en-US" sz="2400" dirty="0">
              <a:ea typeface="+mn-lt"/>
              <a:cs typeface="+mn-lt"/>
            </a:endParaRPr>
          </a:p>
          <a:p>
            <a:pPr marL="0" indent="0">
              <a:lnSpc>
                <a:spcPct val="150000"/>
              </a:lnSpc>
              <a:buNone/>
            </a:pPr>
            <a:r>
              <a:rPr lang="en-US" sz="2200" b="1" dirty="0">
                <a:ea typeface="+mn-lt"/>
                <a:cs typeface="+mn-lt"/>
              </a:rPr>
              <a:t>Specific Objective</a:t>
            </a:r>
          </a:p>
          <a:p>
            <a:pPr algn="just">
              <a:lnSpc>
                <a:spcPct val="150000"/>
              </a:lnSpc>
              <a:buFont typeface="Wingdings" panose="05000000000000000000" pitchFamily="2" charset="2"/>
              <a:buChar char="Ø"/>
            </a:pPr>
            <a:r>
              <a:rPr lang="en-US" sz="2400" dirty="0">
                <a:ea typeface="+mn-lt"/>
                <a:cs typeface="+mn-lt"/>
              </a:rPr>
              <a:t>Provide most suitable and ideal suggestions to the user according to real-time emotions and function like a closed and trusted friend to user.</a:t>
            </a:r>
          </a:p>
          <a:p>
            <a:pPr marL="0" indent="0" algn="just">
              <a:lnSpc>
                <a:spcPct val="150000"/>
              </a:lnSpc>
              <a:buNone/>
            </a:pPr>
            <a:r>
              <a:rPr lang="en-US" sz="2200" b="1" dirty="0">
                <a:ea typeface="+mn-lt"/>
                <a:cs typeface="+mn-lt"/>
              </a:rPr>
              <a:t>Sub Objectives</a:t>
            </a:r>
          </a:p>
          <a:p>
            <a:pPr>
              <a:lnSpc>
                <a:spcPct val="150000"/>
              </a:lnSpc>
              <a:buFont typeface="Wingdings" panose="05000000000000000000" pitchFamily="2" charset="2"/>
              <a:buChar char="Ø"/>
            </a:pPr>
            <a:r>
              <a:rPr lang="en-US" sz="2400" dirty="0">
                <a:ea typeface="+mn-lt"/>
                <a:cs typeface="+mn-lt"/>
              </a:rPr>
              <a:t>Identify users’ facial expressions.</a:t>
            </a:r>
          </a:p>
          <a:p>
            <a:pPr>
              <a:lnSpc>
                <a:spcPct val="150000"/>
              </a:lnSpc>
              <a:buFont typeface="Wingdings" panose="05000000000000000000" pitchFamily="2" charset="2"/>
              <a:buChar char="Ø"/>
            </a:pPr>
            <a:r>
              <a:rPr lang="en-US" sz="2400" dirty="0">
                <a:ea typeface="+mn-lt"/>
                <a:cs typeface="+mn-lt"/>
              </a:rPr>
              <a:t>Identify users’ emotions according to the expressions.</a:t>
            </a:r>
          </a:p>
          <a:p>
            <a:pPr>
              <a:lnSpc>
                <a:spcPct val="150000"/>
              </a:lnSpc>
              <a:buFont typeface="Wingdings" panose="05000000000000000000" pitchFamily="2" charset="2"/>
              <a:buChar char="Ø"/>
            </a:pPr>
            <a:r>
              <a:rPr lang="en-US" sz="2400" dirty="0">
                <a:ea typeface="+mn-lt"/>
                <a:cs typeface="+mn-lt"/>
              </a:rPr>
              <a:t>Analyze user and the preferences.</a:t>
            </a:r>
          </a:p>
          <a:p>
            <a:pPr>
              <a:lnSpc>
                <a:spcPct val="150000"/>
              </a:lnSpc>
              <a:buFont typeface="Wingdings" panose="05000000000000000000" pitchFamily="2" charset="2"/>
              <a:buChar char="Ø"/>
            </a:pPr>
            <a:r>
              <a:rPr lang="en-US" sz="2400" dirty="0">
                <a:ea typeface="+mn-lt"/>
                <a:cs typeface="+mn-lt"/>
              </a:rPr>
              <a:t>Generate Sinhala voice suggestions.</a:t>
            </a: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850" y="3675371"/>
            <a:ext cx="2887968" cy="2658764"/>
          </a:xfrm>
          <a:prstGeom prst="rect">
            <a:avLst/>
          </a:prstGeom>
        </p:spPr>
      </p:pic>
      <p:sp>
        <p:nvSpPr>
          <p:cNvPr id="6" name="Rectangle 5">
            <a:extLst>
              <a:ext uri="{FF2B5EF4-FFF2-40B4-BE49-F238E27FC236}">
                <a16:creationId xmlns:a16="http://schemas.microsoft.com/office/drawing/2014/main" id="{ABF1F6C6-95EA-B3E5-43C5-7950D6417B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336155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677334" y="796827"/>
            <a:ext cx="11455400" cy="5510115"/>
          </a:xfrm>
        </p:spPr>
        <p:txBody>
          <a:bodyPr>
            <a:normAutofit lnSpcReduction="10000"/>
          </a:bodyPr>
          <a:lstStyle/>
          <a:p>
            <a:pPr>
              <a:lnSpc>
                <a:spcPct val="150000"/>
              </a:lnSpc>
              <a:buFont typeface="Wingdings" panose="05000000000000000000" pitchFamily="2" charset="2"/>
              <a:buChar char="ü"/>
            </a:pPr>
            <a:r>
              <a:rPr lang="en-US" sz="2800" b="1" dirty="0">
                <a:ea typeface="+mn-lt"/>
                <a:cs typeface="+mn-lt"/>
              </a:rPr>
              <a:t>Functional Requirements</a:t>
            </a:r>
            <a:endParaRPr lang="en-US" sz="2800" b="1" dirty="0"/>
          </a:p>
          <a:p>
            <a:pPr lvl="1">
              <a:lnSpc>
                <a:spcPct val="120000"/>
              </a:lnSpc>
            </a:pPr>
            <a:r>
              <a:rPr lang="en-US" sz="2000" dirty="0">
                <a:ea typeface="+mn-lt"/>
                <a:cs typeface="+mn-lt"/>
              </a:rPr>
              <a:t>Should have a method to identify expressions from the face.</a:t>
            </a:r>
          </a:p>
          <a:p>
            <a:pPr lvl="1">
              <a:lnSpc>
                <a:spcPct val="120000"/>
              </a:lnSpc>
            </a:pPr>
            <a:r>
              <a:rPr lang="en-US" sz="2000" dirty="0">
                <a:ea typeface="+mn-lt"/>
                <a:cs typeface="+mn-lt"/>
              </a:rPr>
              <a:t>Should have a method to identify emotions from the facial expressions.</a:t>
            </a:r>
          </a:p>
          <a:p>
            <a:pPr lvl="1">
              <a:lnSpc>
                <a:spcPct val="120000"/>
              </a:lnSpc>
            </a:pPr>
            <a:r>
              <a:rPr lang="en-US" sz="2000" dirty="0">
                <a:ea typeface="+mn-lt"/>
                <a:cs typeface="+mn-lt"/>
              </a:rPr>
              <a:t>Should have a method to provide ideal suggestions according to the real-time situation.</a:t>
            </a:r>
          </a:p>
          <a:p>
            <a:pPr marL="285750" indent="-285750">
              <a:lnSpc>
                <a:spcPct val="150000"/>
              </a:lnSpc>
              <a:buFont typeface="Wingdings"/>
              <a:buChar char="ü"/>
            </a:pPr>
            <a:r>
              <a:rPr lang="en-US" sz="2800" b="1" dirty="0">
                <a:ea typeface="+mn-lt"/>
                <a:cs typeface="+mn-lt"/>
              </a:rPr>
              <a:t>Non-Functional Requirements</a:t>
            </a:r>
          </a:p>
          <a:p>
            <a:pPr lvl="1">
              <a:lnSpc>
                <a:spcPct val="110000"/>
              </a:lnSpc>
            </a:pPr>
            <a:r>
              <a:rPr lang="en-US" sz="2000" dirty="0">
                <a:ea typeface="+mn-lt"/>
                <a:cs typeface="+mn-lt"/>
              </a:rPr>
              <a:t>The Efficiency and performance of identification of the facial expressions.</a:t>
            </a:r>
          </a:p>
          <a:p>
            <a:pPr lvl="1">
              <a:lnSpc>
                <a:spcPct val="110000"/>
              </a:lnSpc>
            </a:pPr>
            <a:r>
              <a:rPr lang="en-US" sz="2000" dirty="0">
                <a:ea typeface="+mn-lt"/>
                <a:cs typeface="+mn-lt"/>
              </a:rPr>
              <a:t>The Efficiency of providing ideal suggestions according to real time situation.</a:t>
            </a:r>
            <a:endParaRPr lang="en-US" sz="2000" dirty="0"/>
          </a:p>
          <a:p>
            <a:pPr marL="285750" indent="-285750">
              <a:lnSpc>
                <a:spcPct val="150000"/>
              </a:lnSpc>
              <a:buFont typeface="Wingdings"/>
              <a:buChar char="ü"/>
            </a:pPr>
            <a:r>
              <a:rPr lang="en-US" sz="2800" b="1" dirty="0">
                <a:ea typeface="+mn-lt"/>
                <a:cs typeface="+mn-lt"/>
              </a:rPr>
              <a:t>User Requirements</a:t>
            </a:r>
          </a:p>
          <a:p>
            <a:pPr lvl="1">
              <a:lnSpc>
                <a:spcPct val="150000"/>
              </a:lnSpc>
            </a:pPr>
            <a:r>
              <a:rPr lang="en-US" sz="2000" dirty="0">
                <a:ea typeface="+mn-lt"/>
                <a:cs typeface="+mn-lt"/>
              </a:rPr>
              <a:t>To provide ideal suggestions according to the real-time situations.</a:t>
            </a:r>
          </a:p>
          <a:p>
            <a:pPr lvl="1">
              <a:lnSpc>
                <a:spcPct val="150000"/>
              </a:lnSpc>
            </a:pPr>
            <a:r>
              <a:rPr lang="en-US" sz="2000" dirty="0">
                <a:ea typeface="+mn-lt"/>
                <a:cs typeface="+mn-lt"/>
              </a:rPr>
              <a:t>To provide enjoyment.</a:t>
            </a:r>
          </a:p>
          <a:p>
            <a:pPr marL="285750" indent="-285750">
              <a:lnSpc>
                <a:spcPct val="150000"/>
              </a:lnSpc>
              <a:buFont typeface="Wingdings"/>
              <a:buChar char="ü"/>
            </a:pPr>
            <a:endParaRPr lang="en-US" sz="2400" b="1" dirty="0">
              <a:ea typeface="+mn-lt"/>
              <a:cs typeface="+mn-lt"/>
            </a:endParaRPr>
          </a:p>
          <a:p>
            <a:pPr marL="285750" indent="-285750">
              <a:lnSpc>
                <a:spcPct val="150000"/>
              </a:lnSpc>
              <a:buFont typeface="Wingdings"/>
              <a:buChar char="ü"/>
            </a:pPr>
            <a:endParaRPr lang="en-US" sz="2400" b="1" dirty="0"/>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7" name="Title 6">
            <a:extLst>
              <a:ext uri="{FF2B5EF4-FFF2-40B4-BE49-F238E27FC236}">
                <a16:creationId xmlns:a16="http://schemas.microsoft.com/office/drawing/2014/main" id="{74C3B747-7981-0A92-2354-BA8DEE715A05}"/>
              </a:ext>
            </a:extLst>
          </p:cNvPr>
          <p:cNvSpPr>
            <a:spLocks noGrp="1"/>
          </p:cNvSpPr>
          <p:nvPr>
            <p:ph type="title"/>
          </p:nvPr>
        </p:nvSpPr>
        <p:spPr>
          <a:xfrm>
            <a:off x="677334" y="146794"/>
            <a:ext cx="8596668" cy="650033"/>
          </a:xfrm>
        </p:spPr>
        <p:txBody>
          <a:bodyPr/>
          <a:lstStyle/>
          <a:p>
            <a:r>
              <a:rPr lang="en-US" dirty="0"/>
              <a:t>Requirements</a:t>
            </a:r>
          </a:p>
        </p:txBody>
      </p:sp>
      <p:sp>
        <p:nvSpPr>
          <p:cNvPr id="6" name="Rectangle 5">
            <a:extLst>
              <a:ext uri="{FF2B5EF4-FFF2-40B4-BE49-F238E27FC236}">
                <a16:creationId xmlns:a16="http://schemas.microsoft.com/office/drawing/2014/main" id="{1F66C3E6-B549-871E-D193-0B6060ACFA2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3873025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a:xfrm>
            <a:off x="646111" y="452718"/>
            <a:ext cx="9404723" cy="1400530"/>
          </a:xfrm>
        </p:spPr>
        <p:txBody>
          <a:bodyPr>
            <a:normAutofit/>
          </a:bodyPr>
          <a:lstStyle/>
          <a:p>
            <a:r>
              <a:rPr lang="en-LK" dirty="0"/>
              <a:t>How I Started?</a:t>
            </a:r>
          </a:p>
        </p:txBody>
      </p:sp>
      <p:graphicFrame>
        <p:nvGraphicFramePr>
          <p:cNvPr id="5" name="Content Placeholder 2">
            <a:extLst>
              <a:ext uri="{FF2B5EF4-FFF2-40B4-BE49-F238E27FC236}">
                <a16:creationId xmlns:a16="http://schemas.microsoft.com/office/drawing/2014/main" id="{3A777B40-968D-4A78-96D9-DF0E2AB2C090}"/>
              </a:ext>
            </a:extLst>
          </p:cNvPr>
          <p:cNvGraphicFramePr>
            <a:graphicFrameLocks noGrp="1"/>
          </p:cNvGraphicFramePr>
          <p:nvPr>
            <p:ph idx="1"/>
          </p:nvPr>
        </p:nvGraphicFramePr>
        <p:xfrm>
          <a:off x="663388" y="905277"/>
          <a:ext cx="11006097" cy="5038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7CAB438C-CF41-42F1-8E1A-F59D870BB6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89224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1CEB4A-8ACB-4038-9048-9FABCCA8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332" y="-2286000"/>
            <a:ext cx="5684668" cy="11353800"/>
          </a:xfrm>
          <a:prstGeom prst="rect">
            <a:avLst/>
          </a:prstGeom>
        </p:spPr>
      </p:pic>
      <p:pic>
        <p:nvPicPr>
          <p:cNvPr id="5" name="Picture 4" descr="Icon&#10;&#10;Description automatically generated">
            <a:extLst>
              <a:ext uri="{FF2B5EF4-FFF2-40B4-BE49-F238E27FC236}">
                <a16:creationId xmlns:a16="http://schemas.microsoft.com/office/drawing/2014/main" id="{08F07476-AF06-42C9-9D28-D0F75E45D4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9" t="2437" r="9577" b="2523"/>
          <a:stretch/>
        </p:blipFill>
        <p:spPr>
          <a:xfrm>
            <a:off x="114300" y="103271"/>
            <a:ext cx="838200" cy="860258"/>
          </a:xfrm>
          <a:prstGeom prst="rect">
            <a:avLst/>
          </a:prstGeom>
        </p:spPr>
      </p:pic>
      <p:grpSp>
        <p:nvGrpSpPr>
          <p:cNvPr id="8" name="Group 7">
            <a:extLst>
              <a:ext uri="{FF2B5EF4-FFF2-40B4-BE49-F238E27FC236}">
                <a16:creationId xmlns:a16="http://schemas.microsoft.com/office/drawing/2014/main" id="{193CD9A3-1D91-4069-A10B-A2A23B665E51}"/>
              </a:ext>
            </a:extLst>
          </p:cNvPr>
          <p:cNvGrpSpPr/>
          <p:nvPr/>
        </p:nvGrpSpPr>
        <p:grpSpPr>
          <a:xfrm>
            <a:off x="759826" y="1466673"/>
            <a:ext cx="4611163" cy="4747696"/>
            <a:chOff x="1333672" y="1838"/>
            <a:chExt cx="2378042" cy="1426825"/>
          </a:xfrm>
        </p:grpSpPr>
        <p:sp>
          <p:nvSpPr>
            <p:cNvPr id="25" name="Rectangle 24">
              <a:extLst>
                <a:ext uri="{FF2B5EF4-FFF2-40B4-BE49-F238E27FC236}">
                  <a16:creationId xmlns:a16="http://schemas.microsoft.com/office/drawing/2014/main" id="{D4C7F190-5935-4EF5-992C-D5ED050AD1BB}"/>
                </a:ext>
              </a:extLst>
            </p:cNvPr>
            <p:cNvSpPr/>
            <p:nvPr/>
          </p:nvSpPr>
          <p:spPr>
            <a:xfrm>
              <a:off x="1333672" y="1838"/>
              <a:ext cx="2378042" cy="142682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2B8BC402-24A3-4D8B-9E64-6A3902025728}"/>
                </a:ext>
              </a:extLst>
            </p:cNvPr>
            <p:cNvSpPr txBox="1"/>
            <p:nvPr/>
          </p:nvSpPr>
          <p:spPr>
            <a:xfrm>
              <a:off x="1333672" y="1838"/>
              <a:ext cx="2378042" cy="1862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US" sz="1700" kern="1200" dirty="0"/>
                <a:t>Company Description</a:t>
              </a:r>
            </a:p>
          </p:txBody>
        </p:sp>
      </p:grpSp>
      <p:sp>
        <p:nvSpPr>
          <p:cNvPr id="39" name="TextBox 38">
            <a:extLst>
              <a:ext uri="{FF2B5EF4-FFF2-40B4-BE49-F238E27FC236}">
                <a16:creationId xmlns:a16="http://schemas.microsoft.com/office/drawing/2014/main" id="{AF27582A-61E2-4A1D-803D-350D15E46A3D}"/>
              </a:ext>
            </a:extLst>
          </p:cNvPr>
          <p:cNvSpPr txBox="1"/>
          <p:nvPr/>
        </p:nvSpPr>
        <p:spPr>
          <a:xfrm>
            <a:off x="823796" y="2212650"/>
            <a:ext cx="4483222" cy="27875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lvl="0" algn="ctr" defTabSz="755650">
              <a:lnSpc>
                <a:spcPct val="90000"/>
              </a:lnSpc>
              <a:spcBef>
                <a:spcPct val="0"/>
              </a:spcBef>
              <a:spcAft>
                <a:spcPct val="35000"/>
              </a:spcAft>
            </a:pPr>
            <a:r>
              <a:rPr lang="en-US" sz="1700" dirty="0"/>
              <a:t>Sri voice company mainly provides Sinhala Voice assistant application to the users who potentially get benefits from it. </a:t>
            </a:r>
            <a:endParaRPr lang="en-US" sz="1700" kern="1200" dirty="0"/>
          </a:p>
        </p:txBody>
      </p:sp>
      <p:grpSp>
        <p:nvGrpSpPr>
          <p:cNvPr id="66" name="Group 65">
            <a:extLst>
              <a:ext uri="{FF2B5EF4-FFF2-40B4-BE49-F238E27FC236}">
                <a16:creationId xmlns:a16="http://schemas.microsoft.com/office/drawing/2014/main" id="{5D3EDBE5-04B2-4BE8-95AF-4AF183F41373}"/>
              </a:ext>
            </a:extLst>
          </p:cNvPr>
          <p:cNvGrpSpPr/>
          <p:nvPr/>
        </p:nvGrpSpPr>
        <p:grpSpPr>
          <a:xfrm>
            <a:off x="5563663" y="1474622"/>
            <a:ext cx="4611163" cy="4747696"/>
            <a:chOff x="1333672" y="1838"/>
            <a:chExt cx="2378042" cy="1426825"/>
          </a:xfrm>
        </p:grpSpPr>
        <p:sp>
          <p:nvSpPr>
            <p:cNvPr id="67" name="Rectangle 66">
              <a:extLst>
                <a:ext uri="{FF2B5EF4-FFF2-40B4-BE49-F238E27FC236}">
                  <a16:creationId xmlns:a16="http://schemas.microsoft.com/office/drawing/2014/main" id="{2B519B1E-0325-4188-A897-A0BCBF659BB9}"/>
                </a:ext>
              </a:extLst>
            </p:cNvPr>
            <p:cNvSpPr/>
            <p:nvPr/>
          </p:nvSpPr>
          <p:spPr>
            <a:xfrm>
              <a:off x="1333672" y="1838"/>
              <a:ext cx="2378042" cy="142682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A4AF85C0-D7D4-4FC1-83BC-2E0019FAB48C}"/>
                </a:ext>
              </a:extLst>
            </p:cNvPr>
            <p:cNvSpPr txBox="1"/>
            <p:nvPr/>
          </p:nvSpPr>
          <p:spPr>
            <a:xfrm>
              <a:off x="1333672" y="1838"/>
              <a:ext cx="2378042" cy="1838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US" sz="1700" dirty="0"/>
                <a:t>Products and Services</a:t>
              </a:r>
              <a:endParaRPr lang="en-US" sz="1700" kern="1200" dirty="0"/>
            </a:p>
          </p:txBody>
        </p:sp>
      </p:grpSp>
      <p:sp>
        <p:nvSpPr>
          <p:cNvPr id="69" name="TextBox 68">
            <a:extLst>
              <a:ext uri="{FF2B5EF4-FFF2-40B4-BE49-F238E27FC236}">
                <a16:creationId xmlns:a16="http://schemas.microsoft.com/office/drawing/2014/main" id="{D3C1B867-A977-495D-92EF-B24B23587E01}"/>
              </a:ext>
            </a:extLst>
          </p:cNvPr>
          <p:cNvSpPr txBox="1"/>
          <p:nvPr/>
        </p:nvSpPr>
        <p:spPr>
          <a:xfrm>
            <a:off x="5770485" y="2175028"/>
            <a:ext cx="4092606" cy="4047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t" anchorCtr="0">
            <a:noAutofit/>
          </a:bodyPr>
          <a:lstStyle/>
          <a:p>
            <a:pPr lvl="0" algn="ctr" defTabSz="755650">
              <a:lnSpc>
                <a:spcPct val="90000"/>
              </a:lnSpc>
              <a:spcBef>
                <a:spcPct val="0"/>
              </a:spcBef>
              <a:spcAft>
                <a:spcPct val="35000"/>
              </a:spcAft>
            </a:pPr>
            <a:r>
              <a:rPr lang="en-US" sz="1700" dirty="0"/>
              <a:t>Sri voice provides the first ever fully functional Sinhala voice assistant smartphone app for the people of Sri Lanka.</a:t>
            </a:r>
          </a:p>
          <a:p>
            <a:pPr lvl="0" algn="ctr" defTabSz="755650">
              <a:lnSpc>
                <a:spcPct val="90000"/>
              </a:lnSpc>
              <a:spcBef>
                <a:spcPct val="0"/>
              </a:spcBef>
              <a:spcAft>
                <a:spcPct val="35000"/>
              </a:spcAft>
            </a:pPr>
            <a:r>
              <a:rPr lang="en-US" sz="1700" dirty="0"/>
              <a:t>This Application mainly focuses on Sri Lankan people but anyone who uses the Sinhala language can have benefited from using Sri voice mobile app.</a:t>
            </a:r>
          </a:p>
          <a:p>
            <a:pPr lvl="0" algn="ctr" defTabSz="755650">
              <a:lnSpc>
                <a:spcPct val="90000"/>
              </a:lnSpc>
              <a:spcBef>
                <a:spcPct val="0"/>
              </a:spcBef>
              <a:spcAft>
                <a:spcPct val="35000"/>
              </a:spcAft>
            </a:pPr>
            <a:r>
              <a:rPr lang="en-US" sz="1700" dirty="0"/>
              <a:t>Other than the voice assistant application Sri voice provides a website with a support system for the benefit of its users.   </a:t>
            </a:r>
          </a:p>
        </p:txBody>
      </p:sp>
      <p:sp>
        <p:nvSpPr>
          <p:cNvPr id="72" name="Title 1">
            <a:extLst>
              <a:ext uri="{FF2B5EF4-FFF2-40B4-BE49-F238E27FC236}">
                <a16:creationId xmlns:a16="http://schemas.microsoft.com/office/drawing/2014/main" id="{982E8F42-0CA1-42DA-AC1A-F9C844140B4D}"/>
              </a:ext>
            </a:extLst>
          </p:cNvPr>
          <p:cNvSpPr>
            <a:spLocks noGrp="1"/>
          </p:cNvSpPr>
          <p:nvPr>
            <p:ph type="title"/>
          </p:nvPr>
        </p:nvSpPr>
        <p:spPr>
          <a:xfrm>
            <a:off x="1040657" y="429214"/>
            <a:ext cx="10361943" cy="1662329"/>
          </a:xfrm>
          <a:noFill/>
        </p:spPr>
        <p:txBody>
          <a:bodyPr/>
          <a:lstStyle/>
          <a:p>
            <a:r>
              <a:rPr lang="en-US" dirty="0">
                <a:solidFill>
                  <a:schemeClr val="accent2">
                    <a:lumMod val="75000"/>
                  </a:schemeClr>
                </a:solidFill>
                <a:latin typeface="Adobe Devanagari"/>
              </a:rPr>
              <a:t>Business Plan</a:t>
            </a:r>
            <a:endParaRPr lang="en-US" dirty="0">
              <a:solidFill>
                <a:schemeClr val="accent2">
                  <a:lumMod val="75000"/>
                </a:schemeClr>
              </a:solidFill>
            </a:endParaRPr>
          </a:p>
        </p:txBody>
      </p:sp>
    </p:spTree>
    <p:extLst>
      <p:ext uri="{BB962C8B-B14F-4D97-AF65-F5344CB8AC3E}">
        <p14:creationId xmlns:p14="http://schemas.microsoft.com/office/powerpoint/2010/main" val="2648767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Icon&#10;&#10;Description automatically generated">
            <a:extLst>
              <a:ext uri="{FF2B5EF4-FFF2-40B4-BE49-F238E27FC236}">
                <a16:creationId xmlns:a16="http://schemas.microsoft.com/office/drawing/2014/main" id="{AD2A03D7-CA63-43D2-953A-9E3AAFA882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27730" y="4454489"/>
            <a:ext cx="1810052" cy="1810052"/>
          </a:xfrm>
          <a:prstGeom prst="rect">
            <a:avLst/>
          </a:prstGeom>
        </p:spPr>
      </p:pic>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xfrm>
            <a:off x="393077" y="426125"/>
            <a:ext cx="10276447" cy="1400530"/>
          </a:xfrm>
          <a:noFill/>
        </p:spPr>
        <p:txBody>
          <a:bodyPr/>
          <a:lstStyle/>
          <a:p>
            <a:r>
              <a:rPr lang="en-US" dirty="0">
                <a:solidFill>
                  <a:schemeClr val="accent2">
                    <a:lumMod val="75000"/>
                  </a:schemeClr>
                </a:solidFill>
              </a:rPr>
              <a:t>Technologies/ Techniques/ Algorithms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5" name="Content Placeholder 2">
            <a:extLst>
              <a:ext uri="{FF2B5EF4-FFF2-40B4-BE49-F238E27FC236}">
                <a16:creationId xmlns:a16="http://schemas.microsoft.com/office/drawing/2014/main" id="{169C57E8-2672-4CD0-9166-F5FF3F3A2D67}"/>
              </a:ext>
            </a:extLst>
          </p:cNvPr>
          <p:cNvSpPr txBox="1">
            <a:spLocks/>
          </p:cNvSpPr>
          <p:nvPr/>
        </p:nvSpPr>
        <p:spPr>
          <a:xfrm>
            <a:off x="597610" y="1577362"/>
            <a:ext cx="8409427" cy="378410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b="1" dirty="0">
                <a:solidFill>
                  <a:schemeClr val="tx1"/>
                </a:solidFill>
                <a:latin typeface="+mj-lt"/>
                <a:ea typeface="+mn-lt"/>
                <a:cs typeface="+mn-lt"/>
              </a:rPr>
              <a:t>Technologies / Tools</a:t>
            </a:r>
          </a:p>
          <a:p>
            <a:endParaRPr lang="en-US" dirty="0">
              <a:solidFill>
                <a:schemeClr val="tx1"/>
              </a:solidFill>
              <a:latin typeface="+mj-lt"/>
              <a:cs typeface="Times New Roman"/>
            </a:endParaRPr>
          </a:p>
          <a:p>
            <a:pPr marL="342900" indent="-342900">
              <a:buChar char="•"/>
            </a:pPr>
            <a:r>
              <a:rPr lang="en-US" sz="2200" dirty="0">
                <a:solidFill>
                  <a:schemeClr val="tx1"/>
                </a:solidFill>
                <a:latin typeface="+mj-lt"/>
                <a:ea typeface="+mn-lt"/>
                <a:cs typeface="+mn-lt"/>
              </a:rPr>
              <a:t>Python – Backend Programming Language</a:t>
            </a:r>
          </a:p>
          <a:p>
            <a:pPr marL="342900" indent="-342900">
              <a:buChar char="•"/>
            </a:pPr>
            <a:r>
              <a:rPr lang="en-US" sz="2200" dirty="0">
                <a:solidFill>
                  <a:schemeClr val="tx1"/>
                </a:solidFill>
                <a:latin typeface="+mj-lt"/>
                <a:ea typeface="+mn-lt"/>
                <a:cs typeface="+mn-lt"/>
              </a:rPr>
              <a:t>Flask – Backend Framework</a:t>
            </a:r>
          </a:p>
          <a:p>
            <a:pPr marL="342900" indent="-342900">
              <a:buChar char="•"/>
            </a:pPr>
            <a:r>
              <a:rPr lang="en-US" sz="2200" dirty="0">
                <a:solidFill>
                  <a:schemeClr val="tx1"/>
                </a:solidFill>
                <a:ea typeface="+mn-lt"/>
                <a:cs typeface="+mn-lt"/>
              </a:rPr>
              <a:t>React Native – Front-end development</a:t>
            </a:r>
          </a:p>
          <a:p>
            <a:pPr marL="342900" indent="-342900">
              <a:buChar char="•"/>
            </a:pPr>
            <a:r>
              <a:rPr lang="en-US" sz="2200" dirty="0">
                <a:solidFill>
                  <a:schemeClr val="tx1"/>
                </a:solidFill>
                <a:latin typeface="+mj-lt"/>
                <a:cs typeface="Times New Roman"/>
              </a:rPr>
              <a:t>Libraries – NumPy, TensorFlow, </a:t>
            </a:r>
            <a:r>
              <a:rPr lang="en-US" sz="2200" dirty="0" err="1">
                <a:solidFill>
                  <a:schemeClr val="tx1"/>
                </a:solidFill>
                <a:latin typeface="+mj-lt"/>
                <a:cs typeface="Times New Roman"/>
              </a:rPr>
              <a:t>Keras</a:t>
            </a:r>
            <a:r>
              <a:rPr lang="en-US" sz="2200" dirty="0">
                <a:solidFill>
                  <a:schemeClr val="tx1"/>
                </a:solidFill>
                <a:latin typeface="+mj-lt"/>
                <a:cs typeface="Times New Roman"/>
              </a:rPr>
              <a:t>, OpenCV, Scikit-learn</a:t>
            </a:r>
            <a:endParaRPr lang="en-US" sz="2200" dirty="0">
              <a:solidFill>
                <a:schemeClr val="tx1"/>
              </a:solidFill>
              <a:latin typeface="Trebuchet MS (Headings)"/>
              <a:cs typeface="Times New Roman"/>
            </a:endParaRPr>
          </a:p>
          <a:p>
            <a:pPr marL="342900" indent="-342900">
              <a:buChar char="•"/>
            </a:pPr>
            <a:r>
              <a:rPr lang="en-US" sz="2200" dirty="0">
                <a:solidFill>
                  <a:schemeClr val="tx1"/>
                </a:solidFill>
                <a:latin typeface="+mj-lt"/>
                <a:ea typeface="+mn-lt"/>
                <a:cs typeface="+mn-lt"/>
              </a:rPr>
              <a:t>IDE – PyCharm</a:t>
            </a:r>
          </a:p>
          <a:p>
            <a:pPr marL="342900" indent="-342900">
              <a:buChar char="•"/>
            </a:pPr>
            <a:r>
              <a:rPr lang="en-US" sz="2200" dirty="0">
                <a:solidFill>
                  <a:schemeClr val="tx1"/>
                </a:solidFill>
                <a:latin typeface="+mj-lt"/>
                <a:ea typeface="+mn-lt"/>
                <a:cs typeface="+mn-lt"/>
              </a:rPr>
              <a:t>Google </a:t>
            </a:r>
            <a:r>
              <a:rPr lang="en-US" sz="2200" dirty="0" err="1">
                <a:solidFill>
                  <a:schemeClr val="tx1"/>
                </a:solidFill>
                <a:latin typeface="+mj-lt"/>
                <a:ea typeface="+mn-lt"/>
                <a:cs typeface="+mn-lt"/>
              </a:rPr>
              <a:t>Colab</a:t>
            </a:r>
            <a:r>
              <a:rPr lang="en-US" sz="2200" dirty="0">
                <a:solidFill>
                  <a:schemeClr val="tx1"/>
                </a:solidFill>
                <a:latin typeface="+mj-lt"/>
                <a:ea typeface="+mn-lt"/>
                <a:cs typeface="+mn-lt"/>
              </a:rPr>
              <a:t>, Anaconda Distribution, </a:t>
            </a:r>
            <a:r>
              <a:rPr lang="en-US" sz="2200" dirty="0" err="1">
                <a:solidFill>
                  <a:schemeClr val="tx1"/>
                </a:solidFill>
                <a:latin typeface="+mj-lt"/>
                <a:ea typeface="+mn-lt"/>
                <a:cs typeface="+mn-lt"/>
              </a:rPr>
              <a:t>Jupyter</a:t>
            </a:r>
            <a:r>
              <a:rPr lang="en-US" sz="2200" dirty="0">
                <a:solidFill>
                  <a:schemeClr val="tx1"/>
                </a:solidFill>
                <a:latin typeface="+mj-lt"/>
                <a:ea typeface="+mn-lt"/>
                <a:cs typeface="+mn-lt"/>
              </a:rPr>
              <a:t> Notebook</a:t>
            </a:r>
          </a:p>
          <a:p>
            <a:pPr marL="342900" indent="-342900">
              <a:buChar char="•"/>
            </a:pPr>
            <a:r>
              <a:rPr lang="en-US" sz="2200" dirty="0">
                <a:solidFill>
                  <a:schemeClr val="tx1"/>
                </a:solidFill>
                <a:ea typeface="+mn-lt"/>
                <a:cs typeface="+mn-lt"/>
              </a:rPr>
              <a:t>version control – </a:t>
            </a:r>
            <a:r>
              <a:rPr lang="en-US" sz="2200" dirty="0">
                <a:solidFill>
                  <a:schemeClr val="tx1"/>
                </a:solidFill>
                <a:latin typeface="+mj-lt"/>
                <a:ea typeface="+mn-lt"/>
                <a:cs typeface="+mn-lt"/>
              </a:rPr>
              <a:t>GitHub / GitLab  </a:t>
            </a:r>
            <a:endParaRPr lang="en-US" sz="2200" dirty="0">
              <a:solidFill>
                <a:schemeClr val="tx1"/>
              </a:solidFill>
              <a:latin typeface="+mj-lt"/>
              <a:cs typeface="Times New Roman"/>
            </a:endParaRPr>
          </a:p>
        </p:txBody>
      </p:sp>
      <p:pic>
        <p:nvPicPr>
          <p:cNvPr id="13" name="Picture 30" descr="Icon&#10;&#10;Description automatically generated">
            <a:extLst>
              <a:ext uri="{FF2B5EF4-FFF2-40B4-BE49-F238E27FC236}">
                <a16:creationId xmlns:a16="http://schemas.microsoft.com/office/drawing/2014/main" id="{CBB89602-1EEE-436F-840C-47C8F773E9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09359" y="2436980"/>
            <a:ext cx="1628423" cy="1600201"/>
          </a:xfrm>
          <a:prstGeom prst="rect">
            <a:avLst/>
          </a:prstGeom>
        </p:spPr>
      </p:pic>
      <p:pic>
        <p:nvPicPr>
          <p:cNvPr id="9" name="Picture 8">
            <a:extLst>
              <a:ext uri="{FF2B5EF4-FFF2-40B4-BE49-F238E27FC236}">
                <a16:creationId xmlns:a16="http://schemas.microsoft.com/office/drawing/2014/main" id="{AAB4359D-927F-453F-A60F-4E0CC5259EAD}"/>
              </a:ext>
            </a:extLst>
          </p:cNvPr>
          <p:cNvPicPr>
            <a:picLocks noChangeAspect="1"/>
          </p:cNvPicPr>
          <p:nvPr/>
        </p:nvPicPr>
        <p:blipFill>
          <a:blip r:embed="rId6"/>
          <a:stretch>
            <a:fillRect/>
          </a:stretch>
        </p:blipFill>
        <p:spPr>
          <a:xfrm>
            <a:off x="9715052" y="658034"/>
            <a:ext cx="1615736" cy="1615736"/>
          </a:xfrm>
          <a:prstGeom prst="rect">
            <a:avLst/>
          </a:prstGeom>
        </p:spPr>
      </p:pic>
      <p:pic>
        <p:nvPicPr>
          <p:cNvPr id="10" name="Picture 9">
            <a:extLst>
              <a:ext uri="{FF2B5EF4-FFF2-40B4-BE49-F238E27FC236}">
                <a16:creationId xmlns:a16="http://schemas.microsoft.com/office/drawing/2014/main" id="{403177C4-66BC-CCAC-F9BF-18CF4EBCDA7A}"/>
              </a:ext>
            </a:extLst>
          </p:cNvPr>
          <p:cNvPicPr>
            <a:picLocks noChangeAspect="1"/>
          </p:cNvPicPr>
          <p:nvPr/>
        </p:nvPicPr>
        <p:blipFill>
          <a:blip r:embed="rId7">
            <a:alphaModFix amt="85000"/>
          </a:blip>
          <a:srcRect/>
          <a:stretch/>
        </p:blipFill>
        <p:spPr>
          <a:xfrm>
            <a:off x="7959536" y="5389096"/>
            <a:ext cx="1163788" cy="1073621"/>
          </a:xfrm>
          <a:prstGeom prst="rect">
            <a:avLst/>
          </a:prstGeom>
        </p:spPr>
      </p:pic>
      <p:pic>
        <p:nvPicPr>
          <p:cNvPr id="4" name="Picture 3">
            <a:extLst>
              <a:ext uri="{FF2B5EF4-FFF2-40B4-BE49-F238E27FC236}">
                <a16:creationId xmlns:a16="http://schemas.microsoft.com/office/drawing/2014/main" id="{3F72EAE5-65E4-CA46-C7E8-E07990A2AE51}"/>
              </a:ext>
            </a:extLst>
          </p:cNvPr>
          <p:cNvPicPr>
            <a:picLocks noChangeAspect="1"/>
          </p:cNvPicPr>
          <p:nvPr/>
        </p:nvPicPr>
        <p:blipFill>
          <a:blip r:embed="rId8">
            <a:alphaModFix amt="85000"/>
          </a:blip>
          <a:stretch>
            <a:fillRect/>
          </a:stretch>
        </p:blipFill>
        <p:spPr>
          <a:xfrm>
            <a:off x="6618506" y="4697578"/>
            <a:ext cx="1266029" cy="684340"/>
          </a:xfrm>
          <a:prstGeom prst="rect">
            <a:avLst/>
          </a:prstGeom>
        </p:spPr>
      </p:pic>
      <p:sp>
        <p:nvSpPr>
          <p:cNvPr id="12" name="Rectangle 11">
            <a:extLst>
              <a:ext uri="{FF2B5EF4-FFF2-40B4-BE49-F238E27FC236}">
                <a16:creationId xmlns:a16="http://schemas.microsoft.com/office/drawing/2014/main" id="{3C912A88-6339-7EB4-015C-412C041528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17" name="Picture 16" descr="Logo, icon&#10;&#10;Description automatically generated">
            <a:extLst>
              <a:ext uri="{FF2B5EF4-FFF2-40B4-BE49-F238E27FC236}">
                <a16:creationId xmlns:a16="http://schemas.microsoft.com/office/drawing/2014/main" id="{BB5787EB-1758-B7E3-C3D3-3F87574D53FD}"/>
              </a:ext>
            </a:extLst>
          </p:cNvPr>
          <p:cNvPicPr>
            <a:picLocks noChangeAspect="1"/>
          </p:cNvPicPr>
          <p:nvPr/>
        </p:nvPicPr>
        <p:blipFill>
          <a:blip r:embed="rId9">
            <a:alphaModFix amt="67000"/>
          </a:blip>
          <a:stretch>
            <a:fillRect/>
          </a:stretch>
        </p:blipFill>
        <p:spPr>
          <a:xfrm>
            <a:off x="8621177" y="875932"/>
            <a:ext cx="771719" cy="950723"/>
          </a:xfrm>
          <a:prstGeom prst="rect">
            <a:avLst/>
          </a:prstGeom>
        </p:spPr>
      </p:pic>
      <p:pic>
        <p:nvPicPr>
          <p:cNvPr id="6" name="Picture 5" descr="Logo, company name&#10;&#10;Description automatically generated">
            <a:extLst>
              <a:ext uri="{FF2B5EF4-FFF2-40B4-BE49-F238E27FC236}">
                <a16:creationId xmlns:a16="http://schemas.microsoft.com/office/drawing/2014/main" id="{4081C3C5-D082-7950-B531-5984D66DEFF6}"/>
              </a:ext>
            </a:extLst>
          </p:cNvPr>
          <p:cNvPicPr>
            <a:picLocks noChangeAspect="1"/>
          </p:cNvPicPr>
          <p:nvPr/>
        </p:nvPicPr>
        <p:blipFill>
          <a:blip r:embed="rId10"/>
          <a:stretch>
            <a:fillRect/>
          </a:stretch>
        </p:blipFill>
        <p:spPr>
          <a:xfrm>
            <a:off x="8155878" y="3849033"/>
            <a:ext cx="1428749" cy="966787"/>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DE4266D1-F637-4E0D-88E3-AA7AF4619DFA}"/>
              </a:ext>
            </a:extLst>
          </p:cNvPr>
          <p:cNvPicPr>
            <a:picLocks noChangeAspect="1"/>
          </p:cNvPicPr>
          <p:nvPr/>
        </p:nvPicPr>
        <p:blipFill>
          <a:blip r:embed="rId11"/>
          <a:stretch>
            <a:fillRect/>
          </a:stretch>
        </p:blipFill>
        <p:spPr>
          <a:xfrm>
            <a:off x="8293552" y="2068885"/>
            <a:ext cx="1035641" cy="1400530"/>
          </a:xfrm>
          <a:prstGeom prst="rect">
            <a:avLst/>
          </a:prstGeom>
        </p:spPr>
      </p:pic>
      <p:pic>
        <p:nvPicPr>
          <p:cNvPr id="15" name="Picture 14" descr="Icon&#10;&#10;Description automatically generated">
            <a:extLst>
              <a:ext uri="{FF2B5EF4-FFF2-40B4-BE49-F238E27FC236}">
                <a16:creationId xmlns:a16="http://schemas.microsoft.com/office/drawing/2014/main" id="{D1A28AB4-84F3-465C-8967-9603146D1A29}"/>
              </a:ext>
            </a:extLst>
          </p:cNvPr>
          <p:cNvPicPr>
            <a:picLocks noChangeAspect="1"/>
          </p:cNvPicPr>
          <p:nvPr/>
        </p:nvPicPr>
        <p:blipFill>
          <a:blip r:embed="rId12"/>
          <a:stretch>
            <a:fillRect/>
          </a:stretch>
        </p:blipFill>
        <p:spPr>
          <a:xfrm>
            <a:off x="9240445" y="2184207"/>
            <a:ext cx="808891" cy="808891"/>
          </a:xfrm>
          <a:prstGeom prst="rect">
            <a:avLst/>
          </a:prstGeom>
        </p:spPr>
      </p:pic>
    </p:spTree>
    <p:extLst>
      <p:ext uri="{BB962C8B-B14F-4D97-AF65-F5344CB8AC3E}">
        <p14:creationId xmlns:p14="http://schemas.microsoft.com/office/powerpoint/2010/main" val="3212742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A5DDE-5DB5-2247-A32A-F76EA430E0A8}"/>
              </a:ext>
            </a:extLst>
          </p:cNvPr>
          <p:cNvSpPr txBox="1"/>
          <p:nvPr/>
        </p:nvSpPr>
        <p:spPr>
          <a:xfrm>
            <a:off x="11026588" y="1891553"/>
            <a:ext cx="184731" cy="369332"/>
          </a:xfrm>
          <a:prstGeom prst="rect">
            <a:avLst/>
          </a:prstGeom>
          <a:noFill/>
        </p:spPr>
        <p:txBody>
          <a:bodyPr wrap="none" rtlCol="0">
            <a:spAutoFit/>
          </a:bodyPr>
          <a:lstStyle/>
          <a:p>
            <a:endParaRPr lang="en-LK" dirty="0"/>
          </a:p>
        </p:txBody>
      </p:sp>
      <p:graphicFrame>
        <p:nvGraphicFramePr>
          <p:cNvPr id="6" name="Content Placeholder 2">
            <a:extLst>
              <a:ext uri="{FF2B5EF4-FFF2-40B4-BE49-F238E27FC236}">
                <a16:creationId xmlns:a16="http://schemas.microsoft.com/office/drawing/2014/main" id="{B47E8138-9944-4B50-993D-4F825506CF24}"/>
              </a:ext>
            </a:extLst>
          </p:cNvPr>
          <p:cNvGraphicFramePr>
            <a:graphicFrameLocks noGrp="1"/>
          </p:cNvGraphicFramePr>
          <p:nvPr>
            <p:ph idx="1"/>
            <p:extLst>
              <p:ext uri="{D42A27DB-BD31-4B8C-83A1-F6EECF244321}">
                <p14:modId xmlns:p14="http://schemas.microsoft.com/office/powerpoint/2010/main" val="3303987183"/>
              </p:ext>
            </p:extLst>
          </p:nvPr>
        </p:nvGraphicFramePr>
        <p:xfrm>
          <a:off x="648930" y="2251741"/>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CF5278B3-8162-AB6A-8D96-D6D05B794E74}"/>
              </a:ext>
            </a:extLst>
          </p:cNvPr>
          <p:cNvSpPr>
            <a:spLocks noGrp="1"/>
          </p:cNvSpPr>
          <p:nvPr>
            <p:ph type="title"/>
          </p:nvPr>
        </p:nvSpPr>
        <p:spPr/>
        <p:txBody>
          <a:bodyPr/>
          <a:lstStyle/>
          <a:p>
            <a:r>
              <a:rPr lang="en-US" dirty="0"/>
              <a:t>Suggestions generation and make enjoyment the user - Workflow</a:t>
            </a:r>
          </a:p>
        </p:txBody>
      </p:sp>
      <p:sp>
        <p:nvSpPr>
          <p:cNvPr id="11" name="Rectangle 10">
            <a:extLst>
              <a:ext uri="{FF2B5EF4-FFF2-40B4-BE49-F238E27FC236}">
                <a16:creationId xmlns:a16="http://schemas.microsoft.com/office/drawing/2014/main" id="{55D90D78-F455-99F3-271E-80EA6195CB3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2547650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5D-5443-3647-10DF-230C44F9EE68}"/>
              </a:ext>
            </a:extLst>
          </p:cNvPr>
          <p:cNvSpPr>
            <a:spLocks noGrp="1"/>
          </p:cNvSpPr>
          <p:nvPr>
            <p:ph type="title"/>
          </p:nvPr>
        </p:nvSpPr>
        <p:spPr>
          <a:xfrm>
            <a:off x="677334" y="255063"/>
            <a:ext cx="8596668" cy="660400"/>
          </a:xfrm>
        </p:spPr>
        <p:txBody>
          <a:bodyPr/>
          <a:lstStyle/>
          <a:p>
            <a:r>
              <a:rPr lang="en-US" dirty="0"/>
              <a:t>Output -Emotional recognition </a:t>
            </a:r>
          </a:p>
        </p:txBody>
      </p:sp>
      <p:sp>
        <p:nvSpPr>
          <p:cNvPr id="6" name="Rectangle 5">
            <a:extLst>
              <a:ext uri="{FF2B5EF4-FFF2-40B4-BE49-F238E27FC236}">
                <a16:creationId xmlns:a16="http://schemas.microsoft.com/office/drawing/2014/main" id="{11D34A73-6888-F91B-82AB-11F716BC3F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5" name="Picture 4">
            <a:extLst>
              <a:ext uri="{FF2B5EF4-FFF2-40B4-BE49-F238E27FC236}">
                <a16:creationId xmlns:a16="http://schemas.microsoft.com/office/drawing/2014/main" id="{C5AB9A9F-7855-483C-96B2-9853276CC312}"/>
              </a:ext>
            </a:extLst>
          </p:cNvPr>
          <p:cNvPicPr>
            <a:picLocks noChangeAspect="1"/>
          </p:cNvPicPr>
          <p:nvPr/>
        </p:nvPicPr>
        <p:blipFill>
          <a:blip r:embed="rId2"/>
          <a:stretch>
            <a:fillRect/>
          </a:stretch>
        </p:blipFill>
        <p:spPr>
          <a:xfrm>
            <a:off x="2632435" y="998700"/>
            <a:ext cx="2508427" cy="5295570"/>
          </a:xfrm>
          <a:prstGeom prst="rect">
            <a:avLst/>
          </a:prstGeom>
        </p:spPr>
      </p:pic>
      <p:pic>
        <p:nvPicPr>
          <p:cNvPr id="10" name="Picture 9">
            <a:extLst>
              <a:ext uri="{FF2B5EF4-FFF2-40B4-BE49-F238E27FC236}">
                <a16:creationId xmlns:a16="http://schemas.microsoft.com/office/drawing/2014/main" id="{39F2BA36-FABD-4C32-A8EC-DA2E0CD0A7FD}"/>
              </a:ext>
            </a:extLst>
          </p:cNvPr>
          <p:cNvPicPr>
            <a:picLocks noChangeAspect="1"/>
          </p:cNvPicPr>
          <p:nvPr/>
        </p:nvPicPr>
        <p:blipFill>
          <a:blip r:embed="rId3"/>
          <a:stretch>
            <a:fillRect/>
          </a:stretch>
        </p:blipFill>
        <p:spPr>
          <a:xfrm>
            <a:off x="5618437" y="998700"/>
            <a:ext cx="2508427" cy="5295570"/>
          </a:xfrm>
          <a:prstGeom prst="rect">
            <a:avLst/>
          </a:prstGeom>
        </p:spPr>
      </p:pic>
    </p:spTree>
    <p:extLst>
      <p:ext uri="{BB962C8B-B14F-4D97-AF65-F5344CB8AC3E}">
        <p14:creationId xmlns:p14="http://schemas.microsoft.com/office/powerpoint/2010/main" val="4263884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CE5D-5443-3647-10DF-230C44F9EE68}"/>
              </a:ext>
            </a:extLst>
          </p:cNvPr>
          <p:cNvSpPr>
            <a:spLocks noGrp="1"/>
          </p:cNvSpPr>
          <p:nvPr>
            <p:ph type="title"/>
          </p:nvPr>
        </p:nvSpPr>
        <p:spPr>
          <a:xfrm>
            <a:off x="677334" y="255063"/>
            <a:ext cx="8596668" cy="660400"/>
          </a:xfrm>
        </p:spPr>
        <p:txBody>
          <a:bodyPr/>
          <a:lstStyle/>
          <a:p>
            <a:r>
              <a:rPr lang="en-US" dirty="0"/>
              <a:t>Output -Emotional recognition </a:t>
            </a:r>
          </a:p>
        </p:txBody>
      </p:sp>
      <p:sp>
        <p:nvSpPr>
          <p:cNvPr id="6" name="Rectangle 5">
            <a:extLst>
              <a:ext uri="{FF2B5EF4-FFF2-40B4-BE49-F238E27FC236}">
                <a16:creationId xmlns:a16="http://schemas.microsoft.com/office/drawing/2014/main" id="{11D34A73-6888-F91B-82AB-11F716BC3F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sz="1800" b="1" dirty="0">
                <a:solidFill>
                  <a:schemeClr val="tx1"/>
                </a:solidFill>
              </a:rPr>
              <a:t>Senarathne K.H.I.R.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10" name="Picture 9">
            <a:extLst>
              <a:ext uri="{FF2B5EF4-FFF2-40B4-BE49-F238E27FC236}">
                <a16:creationId xmlns:a16="http://schemas.microsoft.com/office/drawing/2014/main" id="{39F2BA36-FABD-4C32-A8EC-DA2E0CD0A7FD}"/>
              </a:ext>
            </a:extLst>
          </p:cNvPr>
          <p:cNvPicPr>
            <a:picLocks noChangeAspect="1"/>
          </p:cNvPicPr>
          <p:nvPr/>
        </p:nvPicPr>
        <p:blipFill>
          <a:blip r:embed="rId2"/>
          <a:stretch>
            <a:fillRect/>
          </a:stretch>
        </p:blipFill>
        <p:spPr>
          <a:xfrm>
            <a:off x="5447931" y="915467"/>
            <a:ext cx="2508427" cy="5295568"/>
          </a:xfrm>
          <a:prstGeom prst="rect">
            <a:avLst/>
          </a:prstGeom>
        </p:spPr>
      </p:pic>
      <p:pic>
        <p:nvPicPr>
          <p:cNvPr id="7" name="Picture 6">
            <a:extLst>
              <a:ext uri="{FF2B5EF4-FFF2-40B4-BE49-F238E27FC236}">
                <a16:creationId xmlns:a16="http://schemas.microsoft.com/office/drawing/2014/main" id="{C96EF81D-346F-45B4-8297-FEA523B25DDA}"/>
              </a:ext>
            </a:extLst>
          </p:cNvPr>
          <p:cNvPicPr>
            <a:picLocks noChangeAspect="1"/>
          </p:cNvPicPr>
          <p:nvPr/>
        </p:nvPicPr>
        <p:blipFill>
          <a:blip r:embed="rId3"/>
          <a:stretch>
            <a:fillRect/>
          </a:stretch>
        </p:blipFill>
        <p:spPr>
          <a:xfrm>
            <a:off x="2561414" y="915467"/>
            <a:ext cx="2508428" cy="5295572"/>
          </a:xfrm>
          <a:prstGeom prst="rect">
            <a:avLst/>
          </a:prstGeom>
        </p:spPr>
      </p:pic>
    </p:spTree>
    <p:extLst>
      <p:ext uri="{BB962C8B-B14F-4D97-AF65-F5344CB8AC3E}">
        <p14:creationId xmlns:p14="http://schemas.microsoft.com/office/powerpoint/2010/main" val="2800100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1C98-BC71-41FB-9086-B3EED8DCA241}"/>
              </a:ext>
            </a:extLst>
          </p:cNvPr>
          <p:cNvSpPr>
            <a:spLocks noGrp="1"/>
          </p:cNvSpPr>
          <p:nvPr>
            <p:ph type="title"/>
          </p:nvPr>
        </p:nvSpPr>
        <p:spPr>
          <a:xfrm>
            <a:off x="506026" y="489508"/>
            <a:ext cx="3674087" cy="3308840"/>
          </a:xfrm>
        </p:spPr>
        <p:txBody>
          <a:bodyPr vert="horz" lIns="91440" tIns="45720" rIns="91440" bIns="45720" rtlCol="0" anchor="b">
            <a:normAutofit/>
          </a:bodyPr>
          <a:lstStyle/>
          <a:p>
            <a:r>
              <a:rPr lang="en-US" sz="3600" dirty="0">
                <a:solidFill>
                  <a:schemeClr val="accent2">
                    <a:lumMod val="75000"/>
                  </a:schemeClr>
                </a:solidFill>
              </a:rPr>
              <a:t>Future Implementation</a:t>
            </a:r>
          </a:p>
        </p:txBody>
      </p:sp>
      <p:pic>
        <p:nvPicPr>
          <p:cNvPr id="5" name="Picture 4">
            <a:extLst>
              <a:ext uri="{FF2B5EF4-FFF2-40B4-BE49-F238E27FC236}">
                <a16:creationId xmlns:a16="http://schemas.microsoft.com/office/drawing/2014/main" id="{A9C2AF94-0877-476B-88C4-EEBC85C75DF7}"/>
              </a:ext>
            </a:extLst>
          </p:cNvPr>
          <p:cNvPicPr>
            <a:picLocks noChangeAspect="1"/>
          </p:cNvPicPr>
          <p:nvPr/>
        </p:nvPicPr>
        <p:blipFill>
          <a:blip r:embed="rId2"/>
          <a:stretch>
            <a:fillRect/>
          </a:stretch>
        </p:blipFill>
        <p:spPr>
          <a:xfrm>
            <a:off x="4832482" y="557854"/>
            <a:ext cx="4126495" cy="5742291"/>
          </a:xfrm>
          <a:prstGeom prst="rect">
            <a:avLst/>
          </a:prstGeom>
        </p:spPr>
      </p:pic>
    </p:spTree>
    <p:extLst>
      <p:ext uri="{BB962C8B-B14F-4D97-AF65-F5344CB8AC3E}">
        <p14:creationId xmlns:p14="http://schemas.microsoft.com/office/powerpoint/2010/main" val="315467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C38E-37C7-4965-8CF9-0587A561A80A}"/>
              </a:ext>
            </a:extLst>
          </p:cNvPr>
          <p:cNvSpPr>
            <a:spLocks noGrp="1"/>
          </p:cNvSpPr>
          <p:nvPr>
            <p:ph type="title"/>
          </p:nvPr>
        </p:nvSpPr>
        <p:spPr>
          <a:xfrm>
            <a:off x="1446358" y="1286190"/>
            <a:ext cx="8963734" cy="2733151"/>
          </a:xfrm>
          <a:effectLst>
            <a:glow>
              <a:schemeClr val="bg2">
                <a:lumMod val="10000"/>
                <a:alpha val="47000"/>
              </a:schemeClr>
            </a:glow>
            <a:outerShdw blurRad="50800" dist="38100" dir="5400000" algn="ctr" rotWithShape="0">
              <a:srgbClr val="000000">
                <a:alpha val="43137"/>
              </a:srgbClr>
            </a:outerShdw>
            <a:softEdge rad="914400"/>
          </a:effectLst>
        </p:spPr>
        <p:txBody>
          <a:bodyPr>
            <a:normAutofit/>
          </a:bodyPr>
          <a:lstStyle/>
          <a:p>
            <a:pPr algn="ctr"/>
            <a:r>
              <a:rPr lang="en-US" sz="7200" dirty="0">
                <a:solidFill>
                  <a:schemeClr val="accent2">
                    <a:lumMod val="75000"/>
                  </a:schemeClr>
                </a:solidFill>
                <a:latin typeface="+mn-lt"/>
                <a:cs typeface="Calibri Light" panose="020F0302020204030204" pitchFamily="34" charset="0"/>
              </a:rPr>
              <a:t>Thank you!</a:t>
            </a:r>
          </a:p>
        </p:txBody>
      </p:sp>
    </p:spTree>
    <p:extLst>
      <p:ext uri="{BB962C8B-B14F-4D97-AF65-F5344CB8AC3E}">
        <p14:creationId xmlns:p14="http://schemas.microsoft.com/office/powerpoint/2010/main" val="3985325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1CEB4A-8ACB-4038-9048-9FABCCA8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332" y="-2286000"/>
            <a:ext cx="5684668" cy="11353800"/>
          </a:xfrm>
          <a:prstGeom prst="rect">
            <a:avLst/>
          </a:prstGeom>
        </p:spPr>
      </p:pic>
      <p:sp>
        <p:nvSpPr>
          <p:cNvPr id="2" name="Title 1">
            <a:extLst>
              <a:ext uri="{FF2B5EF4-FFF2-40B4-BE49-F238E27FC236}">
                <a16:creationId xmlns:a16="http://schemas.microsoft.com/office/drawing/2014/main" id="{D0D8D69E-797E-4373-B2B8-5F03BA36E832}"/>
              </a:ext>
            </a:extLst>
          </p:cNvPr>
          <p:cNvSpPr>
            <a:spLocks noGrp="1"/>
          </p:cNvSpPr>
          <p:nvPr>
            <p:ph type="title"/>
          </p:nvPr>
        </p:nvSpPr>
        <p:spPr>
          <a:xfrm>
            <a:off x="1040657" y="429214"/>
            <a:ext cx="10361943" cy="1662329"/>
          </a:xfrm>
          <a:noFill/>
        </p:spPr>
        <p:txBody>
          <a:bodyPr/>
          <a:lstStyle/>
          <a:p>
            <a:r>
              <a:rPr lang="en-US" dirty="0">
                <a:solidFill>
                  <a:schemeClr val="accent2">
                    <a:lumMod val="75000"/>
                  </a:schemeClr>
                </a:solidFill>
                <a:latin typeface="Adobe Devanagari"/>
              </a:rPr>
              <a:t>Business Plan</a:t>
            </a:r>
            <a:endParaRPr lang="en-US" dirty="0">
              <a:solidFill>
                <a:schemeClr val="accent2">
                  <a:lumMod val="75000"/>
                </a:schemeClr>
              </a:solidFill>
            </a:endParaRPr>
          </a:p>
        </p:txBody>
      </p:sp>
      <p:pic>
        <p:nvPicPr>
          <p:cNvPr id="5" name="Picture 4" descr="Icon&#10;&#10;Description automatically generated">
            <a:extLst>
              <a:ext uri="{FF2B5EF4-FFF2-40B4-BE49-F238E27FC236}">
                <a16:creationId xmlns:a16="http://schemas.microsoft.com/office/drawing/2014/main" id="{08F07476-AF06-42C9-9D28-D0F75E45D4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9" t="2437" r="9577" b="2523"/>
          <a:stretch/>
        </p:blipFill>
        <p:spPr>
          <a:xfrm>
            <a:off x="114300" y="103271"/>
            <a:ext cx="838200" cy="860258"/>
          </a:xfrm>
          <a:prstGeom prst="rect">
            <a:avLst/>
          </a:prstGeom>
        </p:spPr>
      </p:pic>
      <p:grpSp>
        <p:nvGrpSpPr>
          <p:cNvPr id="8" name="Group 7">
            <a:extLst>
              <a:ext uri="{FF2B5EF4-FFF2-40B4-BE49-F238E27FC236}">
                <a16:creationId xmlns:a16="http://schemas.microsoft.com/office/drawing/2014/main" id="{193CD9A3-1D91-4069-A10B-A2A23B665E51}"/>
              </a:ext>
            </a:extLst>
          </p:cNvPr>
          <p:cNvGrpSpPr/>
          <p:nvPr/>
        </p:nvGrpSpPr>
        <p:grpSpPr>
          <a:xfrm>
            <a:off x="759826" y="1466673"/>
            <a:ext cx="4611163" cy="4747696"/>
            <a:chOff x="1333672" y="1838"/>
            <a:chExt cx="2378042" cy="1426825"/>
          </a:xfrm>
        </p:grpSpPr>
        <p:sp>
          <p:nvSpPr>
            <p:cNvPr id="25" name="Rectangle 24">
              <a:extLst>
                <a:ext uri="{FF2B5EF4-FFF2-40B4-BE49-F238E27FC236}">
                  <a16:creationId xmlns:a16="http://schemas.microsoft.com/office/drawing/2014/main" id="{D4C7F190-5935-4EF5-992C-D5ED050AD1BB}"/>
                </a:ext>
              </a:extLst>
            </p:cNvPr>
            <p:cNvSpPr/>
            <p:nvPr/>
          </p:nvSpPr>
          <p:spPr>
            <a:xfrm>
              <a:off x="1333672" y="1838"/>
              <a:ext cx="2378042" cy="142682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2B8BC402-24A3-4D8B-9E64-6A3902025728}"/>
                </a:ext>
              </a:extLst>
            </p:cNvPr>
            <p:cNvSpPr txBox="1"/>
            <p:nvPr/>
          </p:nvSpPr>
          <p:spPr>
            <a:xfrm>
              <a:off x="1333672" y="1838"/>
              <a:ext cx="2378042" cy="1862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US" sz="1700" dirty="0"/>
                <a:t>Market analysis</a:t>
              </a:r>
              <a:endParaRPr lang="en-US" sz="1700" kern="1200" dirty="0"/>
            </a:p>
          </p:txBody>
        </p:sp>
      </p:grpSp>
      <p:grpSp>
        <p:nvGrpSpPr>
          <p:cNvPr id="66" name="Group 65">
            <a:extLst>
              <a:ext uri="{FF2B5EF4-FFF2-40B4-BE49-F238E27FC236}">
                <a16:creationId xmlns:a16="http://schemas.microsoft.com/office/drawing/2014/main" id="{5D3EDBE5-04B2-4BE8-95AF-4AF183F41373}"/>
              </a:ext>
            </a:extLst>
          </p:cNvPr>
          <p:cNvGrpSpPr/>
          <p:nvPr/>
        </p:nvGrpSpPr>
        <p:grpSpPr>
          <a:xfrm>
            <a:off x="5563663" y="1474622"/>
            <a:ext cx="4611163" cy="4747696"/>
            <a:chOff x="1333672" y="1838"/>
            <a:chExt cx="2378042" cy="1426825"/>
          </a:xfrm>
        </p:grpSpPr>
        <p:sp>
          <p:nvSpPr>
            <p:cNvPr id="67" name="Rectangle 66">
              <a:extLst>
                <a:ext uri="{FF2B5EF4-FFF2-40B4-BE49-F238E27FC236}">
                  <a16:creationId xmlns:a16="http://schemas.microsoft.com/office/drawing/2014/main" id="{2B519B1E-0325-4188-A897-A0BCBF659BB9}"/>
                </a:ext>
              </a:extLst>
            </p:cNvPr>
            <p:cNvSpPr/>
            <p:nvPr/>
          </p:nvSpPr>
          <p:spPr>
            <a:xfrm>
              <a:off x="1333672" y="1838"/>
              <a:ext cx="2378042" cy="142682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A4AF85C0-D7D4-4FC1-83BC-2E0019FAB48C}"/>
                </a:ext>
              </a:extLst>
            </p:cNvPr>
            <p:cNvSpPr txBox="1"/>
            <p:nvPr/>
          </p:nvSpPr>
          <p:spPr>
            <a:xfrm>
              <a:off x="1333672" y="1838"/>
              <a:ext cx="2378042" cy="1838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US" sz="1700" kern="1200" dirty="0"/>
                <a:t>Financial Plan</a:t>
              </a:r>
            </a:p>
          </p:txBody>
        </p:sp>
      </p:grpSp>
      <p:sp>
        <p:nvSpPr>
          <p:cNvPr id="69" name="TextBox 68">
            <a:extLst>
              <a:ext uri="{FF2B5EF4-FFF2-40B4-BE49-F238E27FC236}">
                <a16:creationId xmlns:a16="http://schemas.microsoft.com/office/drawing/2014/main" id="{D3C1B867-A977-495D-92EF-B24B23587E01}"/>
              </a:ext>
            </a:extLst>
          </p:cNvPr>
          <p:cNvSpPr txBox="1"/>
          <p:nvPr/>
        </p:nvSpPr>
        <p:spPr>
          <a:xfrm>
            <a:off x="5651820" y="2175028"/>
            <a:ext cx="4406580" cy="40472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t" anchorCtr="0">
            <a:noAutofit/>
          </a:bodyPr>
          <a:lstStyle/>
          <a:p>
            <a:pPr marL="285750" lvl="0" indent="-285750" defTabSz="755650">
              <a:lnSpc>
                <a:spcPct val="90000"/>
              </a:lnSpc>
              <a:spcBef>
                <a:spcPct val="0"/>
              </a:spcBef>
              <a:spcAft>
                <a:spcPct val="35000"/>
              </a:spcAft>
              <a:buFont typeface="Wingdings" panose="05000000000000000000" pitchFamily="2" charset="2"/>
              <a:buChar char="v"/>
            </a:pPr>
            <a:r>
              <a:rPr lang="en-US" sz="1700" dirty="0"/>
              <a:t>To facilitate its distribution, this app is intended to be hosted on Amazon Web Services (AWS), and all the technical infrastructure necessary to install it through Google Play will be made available to users.</a:t>
            </a:r>
          </a:p>
          <a:p>
            <a:pPr marL="285750" lvl="0" indent="-285750" defTabSz="755650">
              <a:lnSpc>
                <a:spcPct val="90000"/>
              </a:lnSpc>
              <a:spcBef>
                <a:spcPct val="0"/>
              </a:spcBef>
              <a:spcAft>
                <a:spcPct val="35000"/>
              </a:spcAft>
              <a:buFont typeface="Wingdings" panose="05000000000000000000" pitchFamily="2" charset="2"/>
              <a:buChar char="v"/>
            </a:pPr>
            <a:endParaRPr lang="en-US" sz="1700" kern="1200" dirty="0"/>
          </a:p>
          <a:p>
            <a:pPr marL="285750" lvl="0" indent="-285750" defTabSz="755650">
              <a:lnSpc>
                <a:spcPct val="90000"/>
              </a:lnSpc>
              <a:spcBef>
                <a:spcPct val="0"/>
              </a:spcBef>
              <a:spcAft>
                <a:spcPct val="35000"/>
              </a:spcAft>
              <a:buFont typeface="Wingdings" panose="05000000000000000000" pitchFamily="2" charset="2"/>
              <a:buChar char="v"/>
            </a:pPr>
            <a:r>
              <a:rPr lang="en-US" sz="1700" dirty="0"/>
              <a:t>There are expenses associated with using amazon web service(AWS). It is expected that some money will be spent on advertising initiatives that make use of social media. This software may also be used by the google play store.  It can be considered as the primary income here.</a:t>
            </a:r>
            <a:endParaRPr lang="en-US" sz="1700" kern="1200" dirty="0"/>
          </a:p>
        </p:txBody>
      </p:sp>
      <p:pic>
        <p:nvPicPr>
          <p:cNvPr id="1026" name="Picture 2" descr="Forms response chart. Question title: 7. What do you think if there is mobile app functioned using Sinhala language. Number of responses: 118 responses.">
            <a:extLst>
              <a:ext uri="{FF2B5EF4-FFF2-40B4-BE49-F238E27FC236}">
                <a16:creationId xmlns:a16="http://schemas.microsoft.com/office/drawing/2014/main" id="{E4948E28-4D25-4403-A33B-A0F795ACE5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8" r="11675"/>
          <a:stretch/>
        </p:blipFill>
        <p:spPr bwMode="auto">
          <a:xfrm>
            <a:off x="1040657" y="2039892"/>
            <a:ext cx="4049499" cy="19106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8. When you are using voice assistant application functioned in English, did you faced any accent issues?. Number of responses: 119 responses.">
            <a:extLst>
              <a:ext uri="{FF2B5EF4-FFF2-40B4-BE49-F238E27FC236}">
                <a16:creationId xmlns:a16="http://schemas.microsoft.com/office/drawing/2014/main" id="{DE6A60CF-EF52-46CD-823F-16DB2705B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657" y="4013997"/>
            <a:ext cx="4049499" cy="1986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7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1CEB4A-8ACB-4038-9048-9FABCCA8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332" y="-2286000"/>
            <a:ext cx="5684668" cy="11353800"/>
          </a:xfrm>
          <a:prstGeom prst="rect">
            <a:avLst/>
          </a:prstGeom>
        </p:spPr>
      </p:pic>
      <p:pic>
        <p:nvPicPr>
          <p:cNvPr id="5" name="Picture 4" descr="Icon&#10;&#10;Description automatically generated">
            <a:extLst>
              <a:ext uri="{FF2B5EF4-FFF2-40B4-BE49-F238E27FC236}">
                <a16:creationId xmlns:a16="http://schemas.microsoft.com/office/drawing/2014/main" id="{08F07476-AF06-42C9-9D28-D0F75E45D4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9" t="2437" r="9577" b="2523"/>
          <a:stretch/>
        </p:blipFill>
        <p:spPr>
          <a:xfrm>
            <a:off x="114300" y="103271"/>
            <a:ext cx="838200" cy="860258"/>
          </a:xfrm>
          <a:prstGeom prst="rect">
            <a:avLst/>
          </a:prstGeom>
        </p:spPr>
      </p:pic>
      <p:grpSp>
        <p:nvGrpSpPr>
          <p:cNvPr id="8" name="Group 7">
            <a:extLst>
              <a:ext uri="{FF2B5EF4-FFF2-40B4-BE49-F238E27FC236}">
                <a16:creationId xmlns:a16="http://schemas.microsoft.com/office/drawing/2014/main" id="{193CD9A3-1D91-4069-A10B-A2A23B665E51}"/>
              </a:ext>
            </a:extLst>
          </p:cNvPr>
          <p:cNvGrpSpPr/>
          <p:nvPr/>
        </p:nvGrpSpPr>
        <p:grpSpPr>
          <a:xfrm>
            <a:off x="759826" y="1466673"/>
            <a:ext cx="4611163" cy="4747696"/>
            <a:chOff x="1333672" y="1838"/>
            <a:chExt cx="2378042" cy="1426825"/>
          </a:xfrm>
        </p:grpSpPr>
        <p:sp>
          <p:nvSpPr>
            <p:cNvPr id="25" name="Rectangle 24">
              <a:extLst>
                <a:ext uri="{FF2B5EF4-FFF2-40B4-BE49-F238E27FC236}">
                  <a16:creationId xmlns:a16="http://schemas.microsoft.com/office/drawing/2014/main" id="{D4C7F190-5935-4EF5-992C-D5ED050AD1BB}"/>
                </a:ext>
              </a:extLst>
            </p:cNvPr>
            <p:cNvSpPr/>
            <p:nvPr/>
          </p:nvSpPr>
          <p:spPr>
            <a:xfrm>
              <a:off x="1333672" y="1838"/>
              <a:ext cx="2378042" cy="142682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2B8BC402-24A3-4D8B-9E64-6A3902025728}"/>
                </a:ext>
              </a:extLst>
            </p:cNvPr>
            <p:cNvSpPr txBox="1"/>
            <p:nvPr/>
          </p:nvSpPr>
          <p:spPr>
            <a:xfrm>
              <a:off x="1333672" y="1838"/>
              <a:ext cx="2378042" cy="1862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US" sz="1700" kern="1200" dirty="0"/>
                <a:t>Target audience</a:t>
              </a:r>
            </a:p>
          </p:txBody>
        </p:sp>
      </p:grpSp>
      <p:grpSp>
        <p:nvGrpSpPr>
          <p:cNvPr id="66" name="Group 65">
            <a:extLst>
              <a:ext uri="{FF2B5EF4-FFF2-40B4-BE49-F238E27FC236}">
                <a16:creationId xmlns:a16="http://schemas.microsoft.com/office/drawing/2014/main" id="{5D3EDBE5-04B2-4BE8-95AF-4AF183F41373}"/>
              </a:ext>
            </a:extLst>
          </p:cNvPr>
          <p:cNvGrpSpPr/>
          <p:nvPr/>
        </p:nvGrpSpPr>
        <p:grpSpPr>
          <a:xfrm>
            <a:off x="5563663" y="1474622"/>
            <a:ext cx="4611163" cy="4747696"/>
            <a:chOff x="1333672" y="1838"/>
            <a:chExt cx="2378042" cy="1426825"/>
          </a:xfrm>
        </p:grpSpPr>
        <p:sp>
          <p:nvSpPr>
            <p:cNvPr id="67" name="Rectangle 66">
              <a:extLst>
                <a:ext uri="{FF2B5EF4-FFF2-40B4-BE49-F238E27FC236}">
                  <a16:creationId xmlns:a16="http://schemas.microsoft.com/office/drawing/2014/main" id="{2B519B1E-0325-4188-A897-A0BCBF659BB9}"/>
                </a:ext>
              </a:extLst>
            </p:cNvPr>
            <p:cNvSpPr/>
            <p:nvPr/>
          </p:nvSpPr>
          <p:spPr>
            <a:xfrm>
              <a:off x="1333672" y="1838"/>
              <a:ext cx="2378042" cy="1426825"/>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A4AF85C0-D7D4-4FC1-83BC-2E0019FAB48C}"/>
                </a:ext>
              </a:extLst>
            </p:cNvPr>
            <p:cNvSpPr txBox="1"/>
            <p:nvPr/>
          </p:nvSpPr>
          <p:spPr>
            <a:xfrm>
              <a:off x="1333672" y="1838"/>
              <a:ext cx="2378042" cy="1838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0" lvl="0" indent="0" algn="ctr" defTabSz="755650">
                <a:lnSpc>
                  <a:spcPct val="90000"/>
                </a:lnSpc>
                <a:spcBef>
                  <a:spcPct val="0"/>
                </a:spcBef>
                <a:spcAft>
                  <a:spcPct val="35000"/>
                </a:spcAft>
                <a:buNone/>
              </a:pPr>
              <a:r>
                <a:rPr lang="en-US" sz="1700" kern="1200" dirty="0"/>
                <a:t>Social Media Marketing</a:t>
              </a:r>
            </a:p>
          </p:txBody>
        </p:sp>
      </p:grpSp>
      <p:sp>
        <p:nvSpPr>
          <p:cNvPr id="69" name="TextBox 68">
            <a:extLst>
              <a:ext uri="{FF2B5EF4-FFF2-40B4-BE49-F238E27FC236}">
                <a16:creationId xmlns:a16="http://schemas.microsoft.com/office/drawing/2014/main" id="{D3C1B867-A977-495D-92EF-B24B23587E01}"/>
              </a:ext>
            </a:extLst>
          </p:cNvPr>
          <p:cNvSpPr txBox="1"/>
          <p:nvPr/>
        </p:nvSpPr>
        <p:spPr>
          <a:xfrm>
            <a:off x="5563663" y="2175029"/>
            <a:ext cx="4611162" cy="33202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algn="ctr"/>
            <a:r>
              <a:rPr lang="en-US" sz="1700" dirty="0"/>
              <a:t>The deployed application to the server can be commercialized using intro video demonstrations, Facebook banners, Social media posts, and social media </a:t>
            </a:r>
          </a:p>
          <a:p>
            <a:pPr algn="ctr"/>
            <a:r>
              <a:rPr lang="en-US" sz="1700" dirty="0"/>
              <a:t>ad campaigns.</a:t>
            </a:r>
          </a:p>
        </p:txBody>
      </p:sp>
      <p:sp>
        <p:nvSpPr>
          <p:cNvPr id="14" name="TextBox 13">
            <a:extLst>
              <a:ext uri="{FF2B5EF4-FFF2-40B4-BE49-F238E27FC236}">
                <a16:creationId xmlns:a16="http://schemas.microsoft.com/office/drawing/2014/main" id="{F34CBED8-2DCB-48BE-93DA-A6C4605F57F1}"/>
              </a:ext>
            </a:extLst>
          </p:cNvPr>
          <p:cNvSpPr txBox="1"/>
          <p:nvPr/>
        </p:nvSpPr>
        <p:spPr>
          <a:xfrm>
            <a:off x="644416" y="2175028"/>
            <a:ext cx="4611163" cy="35689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6526" tIns="122315" rIns="116526" bIns="122315" numCol="1" spcCol="1270" anchor="ctr" anchorCtr="0">
            <a:noAutofit/>
          </a:bodyPr>
          <a:lstStyle/>
          <a:p>
            <a:pPr marL="1200150" lvl="2" indent="-285750">
              <a:buFont typeface="Wingdings" panose="05000000000000000000" pitchFamily="2" charset="2"/>
              <a:buChar char="v"/>
            </a:pPr>
            <a:r>
              <a:rPr lang="en-US" sz="1700" dirty="0">
                <a:ea typeface="+mn-lt"/>
                <a:cs typeface="+mn-lt"/>
              </a:rPr>
              <a:t>Sri Lankan people </a:t>
            </a:r>
          </a:p>
          <a:p>
            <a:pPr marL="1200150" lvl="2" indent="-285750">
              <a:buFont typeface="Wingdings" panose="05000000000000000000" pitchFamily="2" charset="2"/>
              <a:buChar char="v"/>
            </a:pPr>
            <a:endParaRPr lang="en-US" sz="1700" dirty="0">
              <a:ea typeface="+mn-lt"/>
              <a:cs typeface="+mn-lt"/>
            </a:endParaRPr>
          </a:p>
          <a:p>
            <a:pPr marL="1200150" lvl="2" indent="-285750">
              <a:buFont typeface="Wingdings" panose="05000000000000000000" pitchFamily="2" charset="2"/>
              <a:buChar char="v"/>
            </a:pPr>
            <a:r>
              <a:rPr lang="en-US" sz="1700" dirty="0">
                <a:ea typeface="+mn-lt"/>
                <a:cs typeface="+mn-lt"/>
              </a:rPr>
              <a:t>People who use Sinhala Language</a:t>
            </a:r>
          </a:p>
          <a:p>
            <a:pPr marL="1200150" lvl="2" indent="-285750">
              <a:buFont typeface="Wingdings" panose="05000000000000000000" pitchFamily="2" charset="2"/>
              <a:buChar char="v"/>
            </a:pPr>
            <a:endParaRPr lang="en-US" sz="1700" dirty="0">
              <a:ea typeface="+mn-lt"/>
              <a:cs typeface="+mn-lt"/>
            </a:endParaRPr>
          </a:p>
          <a:p>
            <a:pPr marL="1200150" lvl="2" indent="-285750">
              <a:buFont typeface="Wingdings" panose="05000000000000000000" pitchFamily="2" charset="2"/>
              <a:buChar char="v"/>
            </a:pPr>
            <a:r>
              <a:rPr lang="en-US" sz="1700" dirty="0">
                <a:ea typeface="+mn-lt"/>
                <a:cs typeface="+mn-lt"/>
              </a:rPr>
              <a:t>People with accent issues in foreign languages</a:t>
            </a:r>
          </a:p>
          <a:p>
            <a:pPr marL="1200150" lvl="2" indent="-285750">
              <a:buFont typeface="Wingdings" panose="05000000000000000000" pitchFamily="2" charset="2"/>
              <a:buChar char="v"/>
            </a:pPr>
            <a:endParaRPr lang="en-US" sz="1700" dirty="0">
              <a:ea typeface="+mn-lt"/>
              <a:cs typeface="+mn-lt"/>
            </a:endParaRPr>
          </a:p>
          <a:p>
            <a:pPr marL="1200150" lvl="2" indent="-285750">
              <a:buFont typeface="Wingdings" panose="05000000000000000000" pitchFamily="2" charset="2"/>
              <a:buChar char="v"/>
            </a:pPr>
            <a:r>
              <a:rPr lang="en-US" sz="1700" dirty="0">
                <a:ea typeface="+mn-lt"/>
                <a:cs typeface="+mn-lt"/>
              </a:rPr>
              <a:t>People who cannot speak English</a:t>
            </a:r>
          </a:p>
          <a:p>
            <a:pPr marL="1200150" lvl="2" indent="-285750">
              <a:buFont typeface="Wingdings" panose="05000000000000000000" pitchFamily="2" charset="2"/>
              <a:buChar char="v"/>
            </a:pPr>
            <a:endParaRPr lang="en-US" sz="1700" dirty="0">
              <a:ea typeface="+mn-lt"/>
              <a:cs typeface="+mn-lt"/>
            </a:endParaRPr>
          </a:p>
          <a:p>
            <a:pPr marL="1200150" lvl="2" indent="-285750">
              <a:buFont typeface="Wingdings" panose="05000000000000000000" pitchFamily="2" charset="2"/>
              <a:buChar char="v"/>
            </a:pPr>
            <a:r>
              <a:rPr lang="en-US" sz="1700" dirty="0">
                <a:ea typeface="+mn-lt"/>
                <a:cs typeface="+mn-lt"/>
              </a:rPr>
              <a:t>People who value the Sinhala Language</a:t>
            </a:r>
          </a:p>
          <a:p>
            <a:pPr marL="285750" lvl="0" indent="-285750" algn="ctr" defTabSz="755650">
              <a:lnSpc>
                <a:spcPct val="90000"/>
              </a:lnSpc>
              <a:spcBef>
                <a:spcPct val="0"/>
              </a:spcBef>
              <a:spcAft>
                <a:spcPct val="35000"/>
              </a:spcAft>
              <a:buFont typeface="Wingdings" panose="05000000000000000000" pitchFamily="2" charset="2"/>
              <a:buChar char="v"/>
            </a:pPr>
            <a:endParaRPr lang="en-US" sz="1700" kern="1200" dirty="0"/>
          </a:p>
        </p:txBody>
      </p:sp>
      <p:sp>
        <p:nvSpPr>
          <p:cNvPr id="17" name="Title 1">
            <a:extLst>
              <a:ext uri="{FF2B5EF4-FFF2-40B4-BE49-F238E27FC236}">
                <a16:creationId xmlns:a16="http://schemas.microsoft.com/office/drawing/2014/main" id="{620F9103-8C65-42B6-BDE7-77E630F9E6C2}"/>
              </a:ext>
            </a:extLst>
          </p:cNvPr>
          <p:cNvSpPr>
            <a:spLocks noGrp="1"/>
          </p:cNvSpPr>
          <p:nvPr>
            <p:ph type="title"/>
          </p:nvPr>
        </p:nvSpPr>
        <p:spPr>
          <a:xfrm>
            <a:off x="1040657" y="429214"/>
            <a:ext cx="10361943" cy="1662329"/>
          </a:xfrm>
          <a:noFill/>
        </p:spPr>
        <p:txBody>
          <a:bodyPr/>
          <a:lstStyle/>
          <a:p>
            <a:r>
              <a:rPr lang="en-US" dirty="0">
                <a:solidFill>
                  <a:schemeClr val="accent2">
                    <a:lumMod val="75000"/>
                  </a:schemeClr>
                </a:solidFill>
                <a:latin typeface="Adobe Devanagari"/>
              </a:rPr>
              <a:t>Business Plan</a:t>
            </a:r>
            <a:endParaRPr lang="en-US" dirty="0">
              <a:solidFill>
                <a:schemeClr val="accent2">
                  <a:lumMod val="75000"/>
                </a:schemeClr>
              </a:solidFill>
            </a:endParaRPr>
          </a:p>
        </p:txBody>
      </p:sp>
    </p:spTree>
    <p:extLst>
      <p:ext uri="{BB962C8B-B14F-4D97-AF65-F5344CB8AC3E}">
        <p14:creationId xmlns:p14="http://schemas.microsoft.com/office/powerpoint/2010/main" val="44647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09B4-7F61-3D4A-B90C-F00A4014DE25}"/>
              </a:ext>
            </a:extLst>
          </p:cNvPr>
          <p:cNvSpPr>
            <a:spLocks noGrp="1"/>
          </p:cNvSpPr>
          <p:nvPr>
            <p:ph type="title"/>
          </p:nvPr>
        </p:nvSpPr>
        <p:spPr>
          <a:xfrm>
            <a:off x="677334" y="452718"/>
            <a:ext cx="8596668" cy="1477682"/>
          </a:xfrm>
        </p:spPr>
        <p:txBody>
          <a:bodyPr/>
          <a:lstStyle/>
          <a:p>
            <a:r>
              <a:rPr lang="en-US" dirty="0">
                <a:solidFill>
                  <a:schemeClr val="accent2">
                    <a:lumMod val="75000"/>
                  </a:schemeClr>
                </a:solidFill>
              </a:rPr>
              <a:t>Overall System Overview Diagram </a:t>
            </a:r>
            <a:endParaRPr lang="en-LK" dirty="0">
              <a:solidFill>
                <a:schemeClr val="accent2">
                  <a:lumMod val="75000"/>
                </a:schemeClr>
              </a:solidFill>
            </a:endParaRPr>
          </a:p>
        </p:txBody>
      </p:sp>
      <p:pic>
        <p:nvPicPr>
          <p:cNvPr id="6" name="Picture 5">
            <a:extLst>
              <a:ext uri="{FF2B5EF4-FFF2-40B4-BE49-F238E27FC236}">
                <a16:creationId xmlns:a16="http://schemas.microsoft.com/office/drawing/2014/main" id="{1727E58B-62F8-4CB4-9A13-72F807365D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94408" y="1113697"/>
            <a:ext cx="7779594" cy="5291585"/>
          </a:xfrm>
          <a:prstGeom prst="rect">
            <a:avLst/>
          </a:prstGeom>
          <a:noFill/>
          <a:ln>
            <a:noFill/>
          </a:ln>
        </p:spPr>
      </p:pic>
    </p:spTree>
    <p:extLst>
      <p:ext uri="{BB962C8B-B14F-4D97-AF65-F5344CB8AC3E}">
        <p14:creationId xmlns:p14="http://schemas.microsoft.com/office/powerpoint/2010/main" val="4015254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51A6D6-91A4-1E4A-8616-396D67FE7868}"/>
              </a:ext>
            </a:extLst>
          </p:cNvPr>
          <p:cNvSpPr>
            <a:spLocks noGrp="1"/>
          </p:cNvSpPr>
          <p:nvPr>
            <p:ph type="subTitle" idx="1"/>
          </p:nvPr>
        </p:nvSpPr>
        <p:spPr>
          <a:xfrm>
            <a:off x="1154955" y="4777380"/>
            <a:ext cx="8825658" cy="861420"/>
          </a:xfrm>
        </p:spPr>
        <p:txBody>
          <a:bodyPr>
            <a:normAutofit/>
          </a:bodyPr>
          <a:lstStyle/>
          <a:p>
            <a:r>
              <a:rPr lang="en-GB" dirty="0">
                <a:solidFill>
                  <a:schemeClr val="tx1"/>
                </a:solidFill>
              </a:rPr>
              <a:t>Herath H.M.C.P</a:t>
            </a:r>
          </a:p>
          <a:p>
            <a:r>
              <a:rPr lang="en-GB" dirty="0">
                <a:solidFill>
                  <a:schemeClr val="tx1"/>
                </a:solidFill>
              </a:rPr>
              <a:t>IT19216010</a:t>
            </a:r>
          </a:p>
          <a:p>
            <a:endParaRPr lang="en-LK" dirty="0">
              <a:solidFill>
                <a:schemeClr val="tx1"/>
              </a:solidFill>
            </a:endParaRPr>
          </a:p>
        </p:txBody>
      </p:sp>
      <p:sp>
        <p:nvSpPr>
          <p:cNvPr id="2" name="Title 1">
            <a:extLst>
              <a:ext uri="{FF2B5EF4-FFF2-40B4-BE49-F238E27FC236}">
                <a16:creationId xmlns:a16="http://schemas.microsoft.com/office/drawing/2014/main" id="{6A534A1B-CDAB-E64B-AEAF-15CD0F164010}"/>
              </a:ext>
            </a:extLst>
          </p:cNvPr>
          <p:cNvSpPr>
            <a:spLocks noGrp="1"/>
          </p:cNvSpPr>
          <p:nvPr>
            <p:ph type="ctrTitle"/>
          </p:nvPr>
        </p:nvSpPr>
        <p:spPr>
          <a:xfrm>
            <a:off x="1154955" y="1259891"/>
            <a:ext cx="9137907" cy="2717305"/>
          </a:xfrm>
        </p:spPr>
        <p:txBody>
          <a:bodyPr>
            <a:noAutofit/>
          </a:bodyPr>
          <a:lstStyle/>
          <a:p>
            <a:pPr algn="l"/>
            <a:r>
              <a:rPr lang="en-GB" sz="5400" dirty="0">
                <a:solidFill>
                  <a:schemeClr val="accent1">
                    <a:lumMod val="50000"/>
                  </a:schemeClr>
                </a:solidFill>
              </a:rPr>
              <a:t>User Authentication Using Facial Recognition</a:t>
            </a:r>
          </a:p>
        </p:txBody>
      </p:sp>
    </p:spTree>
    <p:extLst>
      <p:ext uri="{BB962C8B-B14F-4D97-AF65-F5344CB8AC3E}">
        <p14:creationId xmlns:p14="http://schemas.microsoft.com/office/powerpoint/2010/main" val="68120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3EC9-3A6B-EB4D-83E8-A476EF1569AC}"/>
              </a:ext>
            </a:extLst>
          </p:cNvPr>
          <p:cNvSpPr>
            <a:spLocks noGrp="1"/>
          </p:cNvSpPr>
          <p:nvPr>
            <p:ph type="title"/>
          </p:nvPr>
        </p:nvSpPr>
        <p:spPr/>
        <p:txBody>
          <a:bodyPr>
            <a:normAutofit/>
          </a:bodyPr>
          <a:lstStyle/>
          <a:p>
            <a:r>
              <a:rPr lang="en-US" dirty="0">
                <a:solidFill>
                  <a:schemeClr val="accent2">
                    <a:lumMod val="75000"/>
                  </a:schemeClr>
                </a:solidFill>
              </a:rPr>
              <a:t>Research Questions</a:t>
            </a:r>
            <a:endParaRPr lang="en-LK" dirty="0">
              <a:solidFill>
                <a:schemeClr val="accent2">
                  <a:lumMod val="75000"/>
                </a:schemeClr>
              </a:solidFill>
            </a:endParaRPr>
          </a:p>
        </p:txBody>
      </p:sp>
      <p:sp>
        <p:nvSpPr>
          <p:cNvPr id="3" name="Content Placeholder 2">
            <a:extLst>
              <a:ext uri="{FF2B5EF4-FFF2-40B4-BE49-F238E27FC236}">
                <a16:creationId xmlns:a16="http://schemas.microsoft.com/office/drawing/2014/main" id="{BF70361B-02AD-4AE9-B030-519394BE4194}"/>
              </a:ext>
            </a:extLst>
          </p:cNvPr>
          <p:cNvSpPr>
            <a:spLocks noGrp="1"/>
          </p:cNvSpPr>
          <p:nvPr>
            <p:ph idx="1"/>
          </p:nvPr>
        </p:nvSpPr>
        <p:spPr>
          <a:xfrm>
            <a:off x="1177000" y="1739744"/>
            <a:ext cx="6674111" cy="4195481"/>
          </a:xfrm>
        </p:spPr>
        <p:txBody>
          <a:bodyPr>
            <a:normAutofit fontScale="92500" lnSpcReduction="10000"/>
          </a:bodyPr>
          <a:lstStyle/>
          <a:p>
            <a:pPr>
              <a:lnSpc>
                <a:spcPct val="150000"/>
              </a:lnSpc>
              <a:buClr>
                <a:schemeClr val="accent2">
                  <a:lumMod val="75000"/>
                </a:schemeClr>
              </a:buClr>
              <a:buFont typeface="Wingdings" panose="05000000000000000000" pitchFamily="2" charset="2"/>
              <a:buChar char="Ø"/>
            </a:pPr>
            <a:r>
              <a:rPr lang="en-US" sz="2300" dirty="0">
                <a:ea typeface="+mn-lt"/>
                <a:cs typeface="+mn-lt"/>
              </a:rPr>
              <a:t>How to give a speed authentication method instead of traditional password authentication.</a:t>
            </a:r>
          </a:p>
          <a:p>
            <a:pPr>
              <a:lnSpc>
                <a:spcPct val="150000"/>
              </a:lnSpc>
              <a:buClr>
                <a:schemeClr val="accent2">
                  <a:lumMod val="75000"/>
                </a:schemeClr>
              </a:buClr>
              <a:buFont typeface="Wingdings" panose="05000000000000000000" pitchFamily="2" charset="2"/>
              <a:buChar char="Ø"/>
            </a:pPr>
            <a:r>
              <a:rPr lang="en-US" sz="2300" dirty="0">
                <a:ea typeface="+mn-lt"/>
                <a:cs typeface="+mn-lt"/>
              </a:rPr>
              <a:t>How to capture array of snapshots of the users face automatically?</a:t>
            </a:r>
          </a:p>
          <a:p>
            <a:pPr>
              <a:lnSpc>
                <a:spcPct val="150000"/>
              </a:lnSpc>
              <a:buClr>
                <a:schemeClr val="accent2">
                  <a:lumMod val="75000"/>
                </a:schemeClr>
              </a:buClr>
              <a:buFont typeface="Wingdings" panose="05000000000000000000" pitchFamily="2" charset="2"/>
              <a:buChar char="Ø"/>
            </a:pPr>
            <a:r>
              <a:rPr lang="en-US" sz="2300" dirty="0">
                <a:ea typeface="+mn-lt"/>
                <a:cs typeface="+mn-lt"/>
              </a:rPr>
              <a:t>How to increase the accuracy of face recognition within less period? (seconds)</a:t>
            </a:r>
          </a:p>
          <a:p>
            <a:pPr>
              <a:lnSpc>
                <a:spcPct val="150000"/>
              </a:lnSpc>
              <a:buClr>
                <a:schemeClr val="accent2">
                  <a:lumMod val="75000"/>
                </a:schemeClr>
              </a:buClr>
              <a:buFont typeface="Wingdings" panose="05000000000000000000" pitchFamily="2" charset="2"/>
              <a:buChar char="Ø"/>
            </a:pPr>
            <a:r>
              <a:rPr lang="en-US" sz="2300" dirty="0">
                <a:ea typeface="+mn-lt"/>
                <a:cs typeface="+mn-lt"/>
              </a:rPr>
              <a:t>How to identify face of the user without distracting from background contents?</a:t>
            </a:r>
          </a:p>
          <a:p>
            <a:pPr>
              <a:lnSpc>
                <a:spcPct val="150000"/>
              </a:lnSpc>
              <a:buClr>
                <a:schemeClr val="accent2">
                  <a:lumMod val="75000"/>
                </a:schemeClr>
              </a:buClr>
              <a:buFont typeface="Wingdings" panose="05000000000000000000" pitchFamily="2" charset="2"/>
              <a:buChar char="Ø"/>
            </a:pPr>
            <a:endParaRPr lang="en-US" sz="2300" dirty="0">
              <a:ea typeface="+mn-lt"/>
              <a:cs typeface="+mn-lt"/>
            </a:endParaRPr>
          </a:p>
          <a:p>
            <a:endParaRPr lang="en-US" dirty="0"/>
          </a:p>
        </p:txBody>
      </p:sp>
      <p:pic>
        <p:nvPicPr>
          <p:cNvPr id="6" name="Picture 5">
            <a:extLst>
              <a:ext uri="{FF2B5EF4-FFF2-40B4-BE49-F238E27FC236}">
                <a16:creationId xmlns:a16="http://schemas.microsoft.com/office/drawing/2014/main" id="{A18A6C2A-79DF-45B9-B73E-C7D3C48A3AD2}"/>
              </a:ext>
            </a:extLst>
          </p:cNvPr>
          <p:cNvPicPr>
            <a:picLocks noChangeAspect="1"/>
          </p:cNvPicPr>
          <p:nvPr/>
        </p:nvPicPr>
        <p:blipFill>
          <a:blip r:embed="rId2"/>
          <a:stretch>
            <a:fillRect/>
          </a:stretch>
        </p:blipFill>
        <p:spPr>
          <a:xfrm>
            <a:off x="7601360" y="1182095"/>
            <a:ext cx="3944529" cy="4315675"/>
          </a:xfrm>
          <a:prstGeom prst="rect">
            <a:avLst/>
          </a:prstGeom>
        </p:spPr>
      </p:pic>
      <p:sp>
        <p:nvSpPr>
          <p:cNvPr id="7" name="Rectangle 6">
            <a:extLst>
              <a:ext uri="{FF2B5EF4-FFF2-40B4-BE49-F238E27FC236}">
                <a16:creationId xmlns:a16="http://schemas.microsoft.com/office/drawing/2014/main" id="{72DB3ADD-7BCD-436C-8486-74EB5D6570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sz="1800"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301377049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b72c12f-87a4-44ab-bbc5-4cc8306b158a" xsi:nil="true"/>
    <lcf76f155ced4ddcb4097134ff3c332f xmlns="78bd6dbf-34e2-4ad5-a201-56ef37f8caa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FC9859AF96E64A9727D8D6B570C786" ma:contentTypeVersion="15" ma:contentTypeDescription="Create a new document." ma:contentTypeScope="" ma:versionID="8758a8c0aa0ee5e2449a5e1b11cbea68">
  <xsd:schema xmlns:xsd="http://www.w3.org/2001/XMLSchema" xmlns:xs="http://www.w3.org/2001/XMLSchema" xmlns:p="http://schemas.microsoft.com/office/2006/metadata/properties" xmlns:ns2="db72c12f-87a4-44ab-bbc5-4cc8306b158a" xmlns:ns3="78bd6dbf-34e2-4ad5-a201-56ef37f8caa2" targetNamespace="http://schemas.microsoft.com/office/2006/metadata/properties" ma:root="true" ma:fieldsID="84ed940fd8a359e50ed93e6fbc1e5d56" ns2:_="" ns3:_="">
    <xsd:import namespace="db72c12f-87a4-44ab-bbc5-4cc8306b158a"/>
    <xsd:import namespace="78bd6dbf-34e2-4ad5-a201-56ef37f8ca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OCR" minOccurs="0"/>
                <xsd:element ref="ns3:MediaServiceGenerationTime" minOccurs="0"/>
                <xsd:element ref="ns3:MediaServiceEventHashCode" minOccurs="0"/>
                <xsd:element ref="ns3:MediaServiceDateTake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8bd6dbf-34e2-4ad5-a201-56ef37f8ca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7F144E-7B4F-4C57-B8B0-FAA279E19B67}">
  <ds:schemaRefs>
    <ds:schemaRef ds:uri="http://schemas.microsoft.com/sharepoint/v3/contenttype/forms"/>
  </ds:schemaRefs>
</ds:datastoreItem>
</file>

<file path=customXml/itemProps2.xml><?xml version="1.0" encoding="utf-8"?>
<ds:datastoreItem xmlns:ds="http://schemas.openxmlformats.org/officeDocument/2006/customXml" ds:itemID="{3C6F3E84-BC36-4226-805C-967AA8A9A1D1}">
  <ds:schemaRefs>
    <ds:schemaRef ds:uri="http://purl.org/dc/terms/"/>
    <ds:schemaRef ds:uri="http://schemas.openxmlformats.org/package/2006/metadata/core-properties"/>
    <ds:schemaRef ds:uri="http://purl.org/dc/dcmitype/"/>
    <ds:schemaRef ds:uri="http://schemas.microsoft.com/office/2006/documentManagement/types"/>
    <ds:schemaRef ds:uri="78bd6dbf-34e2-4ad5-a201-56ef37f8caa2"/>
    <ds:schemaRef ds:uri="http://schemas.microsoft.com/office/2006/metadata/properties"/>
    <ds:schemaRef ds:uri="http://purl.org/dc/elements/1.1/"/>
    <ds:schemaRef ds:uri="http://schemas.microsoft.com/office/infopath/2007/PartnerControls"/>
    <ds:schemaRef ds:uri="db72c12f-87a4-44ab-bbc5-4cc8306b158a"/>
    <ds:schemaRef ds:uri="http://www.w3.org/XML/1998/namespace"/>
  </ds:schemaRefs>
</ds:datastoreItem>
</file>

<file path=customXml/itemProps3.xml><?xml version="1.0" encoding="utf-8"?>
<ds:datastoreItem xmlns:ds="http://schemas.openxmlformats.org/officeDocument/2006/customXml" ds:itemID="{749E3F41-A1AF-4768-8CA6-0A2011993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72c12f-87a4-44ab-bbc5-4cc8306b158a"/>
    <ds:schemaRef ds:uri="78bd6dbf-34e2-4ad5-a201-56ef37f8ca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3335</TotalTime>
  <Words>2451</Words>
  <Application>Microsoft Office PowerPoint</Application>
  <PresentationFormat>Widescreen</PresentationFormat>
  <Paragraphs>387</Paragraphs>
  <Slides>45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Adobe Devanagari</vt:lpstr>
      <vt:lpstr>Arial</vt:lpstr>
      <vt:lpstr>Cambria (Body)</vt:lpstr>
      <vt:lpstr>Century Gothic</vt:lpstr>
      <vt:lpstr>Open Sans Bold</vt:lpstr>
      <vt:lpstr>Open Sans Light Bold</vt:lpstr>
      <vt:lpstr>Public Sans Bold</vt:lpstr>
      <vt:lpstr>Times New Roman</vt:lpstr>
      <vt:lpstr>Trebuchet MS</vt:lpstr>
      <vt:lpstr>Trebuchet MS (Headings)</vt:lpstr>
      <vt:lpstr>Wingdings</vt:lpstr>
      <vt:lpstr>Wingdings 3</vt:lpstr>
      <vt:lpstr>Facet</vt:lpstr>
      <vt:lpstr>Progress Presentation 02</vt:lpstr>
      <vt:lpstr>PowerPoint Presentation</vt:lpstr>
      <vt:lpstr>Introduction</vt:lpstr>
      <vt:lpstr>Business Plan</vt:lpstr>
      <vt:lpstr>Business Plan</vt:lpstr>
      <vt:lpstr>Business Plan</vt:lpstr>
      <vt:lpstr>Overall System Overview Diagram </vt:lpstr>
      <vt:lpstr>User Authentication Using Facial Recognition</vt:lpstr>
      <vt:lpstr>Research Questions</vt:lpstr>
      <vt:lpstr>Specific and Sub Objectives</vt:lpstr>
      <vt:lpstr>Requirements</vt:lpstr>
      <vt:lpstr>How I Started?</vt:lpstr>
      <vt:lpstr>Technologies/ Techniques/ Algorithms</vt:lpstr>
      <vt:lpstr>PowerPoint Presentation</vt:lpstr>
      <vt:lpstr>Output </vt:lpstr>
      <vt:lpstr>Output </vt:lpstr>
      <vt:lpstr>Sinhala Voice to text conversion and provide accurate English phrases</vt:lpstr>
      <vt:lpstr>Research Questions</vt:lpstr>
      <vt:lpstr>Specific and Sub Objectives</vt:lpstr>
      <vt:lpstr>Requirements</vt:lpstr>
      <vt:lpstr>How did I start?</vt:lpstr>
      <vt:lpstr>Technologies/ Techniques/ Algorithms</vt:lpstr>
      <vt:lpstr>Voice Detection Implementation Workflow</vt:lpstr>
      <vt:lpstr>Output-Speech to text and English phrase generation</vt:lpstr>
      <vt:lpstr>Output-Speech to text and English phrase generation</vt:lpstr>
      <vt:lpstr>Providing accurate voice &amp; outputs according to the user’s commands</vt:lpstr>
      <vt:lpstr>Research Questions</vt:lpstr>
      <vt:lpstr>Specific and Sub Objectives</vt:lpstr>
      <vt:lpstr>Requirements</vt:lpstr>
      <vt:lpstr>How I Started?</vt:lpstr>
      <vt:lpstr>Technologies/ Techniques/ Algorithms</vt:lpstr>
      <vt:lpstr>PowerPoint Presentation</vt:lpstr>
      <vt:lpstr>Output – Responses from chat assistant </vt:lpstr>
      <vt:lpstr>Output – Responses from chat assistant </vt:lpstr>
      <vt:lpstr>PowerPoint Presentation</vt:lpstr>
      <vt:lpstr>Research Questions</vt:lpstr>
      <vt:lpstr>Specific and Sub Objectives</vt:lpstr>
      <vt:lpstr>Requirements</vt:lpstr>
      <vt:lpstr>How I Started?</vt:lpstr>
      <vt:lpstr>Technologies/ Techniques/ Algorithms</vt:lpstr>
      <vt:lpstr>Suggestions generation and make enjoyment the user - Workflow</vt:lpstr>
      <vt:lpstr>Output -Emotional recognition </vt:lpstr>
      <vt:lpstr>Output -Emotional recognition </vt:lpstr>
      <vt:lpstr>Future 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Prograss Presentation 01</dc:title>
  <dc:creator>Vihanga Bandara</dc:creator>
  <cp:lastModifiedBy>Raveen Senarathne</cp:lastModifiedBy>
  <cp:revision>142</cp:revision>
  <dcterms:created xsi:type="dcterms:W3CDTF">2020-07-12T06:30:06Z</dcterms:created>
  <dcterms:modified xsi:type="dcterms:W3CDTF">2022-10-12T07:27:16Z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0x010100A5FC9859AF96E64A9727D8D6B570C786</vt:lpwstr>
  </property>
</Properties>
</file>